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/>
  <p:notesSz cx="9144000" cy="5143500"/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22926"/>
    <p:restoredTop sz="94982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161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pc="4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pc="4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pc="4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pc="4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pc="4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22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3541" y="4889825"/>
            <a:ext cx="182245" cy="149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pc="4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9.jpe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3.jpe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3.jpe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jpeg"  /><Relationship Id="rId5" Type="http://schemas.openxmlformats.org/officeDocument/2006/relationships/image" Target="../media/image2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287"/>
            <a:ext cx="9144000" cy="511492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5137" y="259334"/>
            <a:ext cx="2550668" cy="57454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9555" y="1524000"/>
            <a:ext cx="8624888" cy="207374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8773541" y="4889825"/>
            <a:ext cx="182245" cy="129850"/>
          </a:xfrm>
          <a:prstGeom prst="rect">
            <a:avLst/>
          </a:prstGeom>
        </p:spPr>
        <p:txBody>
          <a:bodyPr vert="horz" wrap="square" lIns="0" tIns="3810" rIns="0" bIns="0">
            <a:spAutoFit/>
          </a:bodyPr>
          <a:lstStyle/>
          <a:p>
            <a:pPr marL="25400">
              <a:lnSpc>
                <a:spcPct val="100000"/>
              </a:lnSpc>
              <a:spcBef>
                <a:spcPct val="0"/>
              </a:spcBef>
              <a:defRPr lang="ko-KR" altLang="en-US"/>
            </a:pPr>
            <a:r>
              <a:rPr lang="en-US" altLang="ko-KR" spc="41"/>
              <a:t>4</a:t>
            </a:r>
            <a:endParaRPr lang="en-US" altLang="ko-KR" spc="41"/>
          </a:p>
        </p:txBody>
      </p:sp>
      <p:sp>
        <p:nvSpPr>
          <p:cNvPr id="11" name="object 9"/>
          <p:cNvSpPr/>
          <p:nvPr/>
        </p:nvSpPr>
        <p:spPr>
          <a:xfrm>
            <a:off x="685799" y="1222744"/>
            <a:ext cx="4724400" cy="289205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object 2"/>
          <p:cNvSpPr/>
          <p:nvPr/>
        </p:nvSpPr>
        <p:spPr>
          <a:xfrm>
            <a:off x="415137" y="259334"/>
            <a:ext cx="2638679" cy="57454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3" name="object 3"/>
          <p:cNvSpPr/>
          <p:nvPr/>
        </p:nvSpPr>
        <p:spPr>
          <a:xfrm>
            <a:off x="2850769" y="259334"/>
            <a:ext cx="313944" cy="574548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4" name="object 4"/>
          <p:cNvSpPr/>
          <p:nvPr/>
        </p:nvSpPr>
        <p:spPr>
          <a:xfrm>
            <a:off x="3105276" y="259334"/>
            <a:ext cx="2391282" cy="574548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15171" y="269747"/>
            <a:ext cx="119380" cy="88900"/>
          </a:xfrm>
          <a:custGeom>
            <a:avLst/>
            <a:gdLst/>
            <a:rect l="l" t="t" r="r" b="b"/>
            <a:pathLst>
              <a:path w="119379" h="88900">
                <a:moveTo>
                  <a:pt x="0" y="88391"/>
                </a:moveTo>
                <a:lnTo>
                  <a:pt x="118872" y="88391"/>
                </a:lnTo>
                <a:lnTo>
                  <a:pt x="11887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8775192" y="269747"/>
            <a:ext cx="117475" cy="88900"/>
          </a:xfrm>
          <a:custGeom>
            <a:avLst/>
            <a:gdLst/>
            <a:rect l="l" t="t" r="r" b="b"/>
            <a:pathLst>
              <a:path w="117475" h="88900">
                <a:moveTo>
                  <a:pt x="0" y="88391"/>
                </a:moveTo>
                <a:lnTo>
                  <a:pt x="117348" y="88391"/>
                </a:lnTo>
                <a:lnTo>
                  <a:pt x="117348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8615171" y="376427"/>
            <a:ext cx="119380" cy="88900"/>
          </a:xfrm>
          <a:custGeom>
            <a:avLst/>
            <a:gdLst/>
            <a:rect l="l" t="t" r="r" b="b"/>
            <a:pathLst>
              <a:path w="119379" h="88900">
                <a:moveTo>
                  <a:pt x="0" y="88391"/>
                </a:moveTo>
                <a:lnTo>
                  <a:pt x="118872" y="88391"/>
                </a:lnTo>
                <a:lnTo>
                  <a:pt x="11887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object 6"/>
          <p:cNvSpPr/>
          <p:nvPr/>
        </p:nvSpPr>
        <p:spPr>
          <a:xfrm>
            <a:off x="8775192" y="376427"/>
            <a:ext cx="117475" cy="88900"/>
          </a:xfrm>
          <a:custGeom>
            <a:avLst/>
            <a:gdLst/>
            <a:rect l="l" t="t" r="r" b="b"/>
            <a:pathLst>
              <a:path w="117475" h="88900">
                <a:moveTo>
                  <a:pt x="0" y="88391"/>
                </a:moveTo>
                <a:lnTo>
                  <a:pt x="117348" y="88391"/>
                </a:lnTo>
                <a:lnTo>
                  <a:pt x="117348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8773541" y="4889825"/>
            <a:ext cx="182245" cy="129850"/>
          </a:xfrm>
          <a:prstGeom prst="rect">
            <a:avLst/>
          </a:prstGeom>
        </p:spPr>
        <p:txBody>
          <a:bodyPr vert="horz" wrap="square" lIns="0" tIns="3810" rIns="0" bIns="0">
            <a:spAutoFit/>
          </a:bodyPr>
          <a:lstStyle/>
          <a:p>
            <a:pPr marL="25400">
              <a:lnSpc>
                <a:spcPct val="100000"/>
              </a:lnSpc>
              <a:spcBef>
                <a:spcPct val="0"/>
              </a:spcBef>
              <a:defRPr lang="ko-KR" altLang="en-US"/>
            </a:pPr>
            <a:r>
              <a:rPr lang="en-US" altLang="ko-KR" spc="41"/>
              <a:t>3</a:t>
            </a:r>
            <a:endParaRPr lang="en-US" altLang="ko-KR" spc="41"/>
          </a:p>
        </p:txBody>
      </p:sp>
      <p:sp>
        <p:nvSpPr>
          <p:cNvPr id="20" name="object 7"/>
          <p:cNvSpPr txBox="1"/>
          <p:nvPr/>
        </p:nvSpPr>
        <p:spPr>
          <a:xfrm>
            <a:off x="258267" y="819150"/>
            <a:ext cx="7133133" cy="25717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ct val="0"/>
              </a:spcBef>
              <a:buFont typeface="Arial"/>
              <a:buChar char="•"/>
              <a:tabLst>
                <a:tab pos="270033" algn="l"/>
                <a:tab pos="270033" algn="l"/>
              </a:tabLst>
              <a:defRPr lang="ko-KR" altLang="en-US"/>
            </a:pPr>
            <a:r>
              <a:rPr lang="ko-KR" altLang="en-US" sz="1600" spc="116">
                <a:latin typeface="Noto Sans CJK JP Regular"/>
                <a:cs typeface="Noto Sans CJK JP Regular"/>
              </a:rPr>
              <a:t>임계값을 이용한 이진영상을 구현하시오.</a:t>
            </a:r>
            <a:endParaRPr lang="ko-KR" altLang="en-US" sz="1600" spc="116">
              <a:latin typeface="Noto Sans CJK JP Regular"/>
              <a:cs typeface="Noto Sans CJK JP Regular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rcRect l="53310" t="600" r="32230"/>
          <a:stretch>
            <a:fillRect/>
          </a:stretch>
        </p:blipFill>
        <p:spPr>
          <a:xfrm rot="5400000">
            <a:off x="1424940" y="186689"/>
            <a:ext cx="731520" cy="2514600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47800" y="1864845"/>
            <a:ext cx="5334000" cy="2764305"/>
          </a:xfrm>
          <a:prstGeom prst="rect">
            <a:avLst/>
          </a:prstGeom>
        </p:spPr>
      </p:pic>
      <p:sp>
        <p:nvSpPr>
          <p:cNvPr id="27" name="object 6"/>
          <p:cNvSpPr txBox="1"/>
          <p:nvPr/>
        </p:nvSpPr>
        <p:spPr>
          <a:xfrm>
            <a:off x="3124199" y="1116330"/>
            <a:ext cx="1295400" cy="64770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ct val="0"/>
              </a:spcBef>
              <a:buFont typeface="Arial"/>
              <a:buNone/>
              <a:tabLst>
                <a:tab pos="270033" algn="l"/>
                <a:tab pos="270033" algn="l"/>
              </a:tabLst>
              <a:defRPr lang="ko-KR" altLang="en-US"/>
            </a:pPr>
            <a:r>
              <a:rPr lang="en-US" altLang="ko-KR" sz="1400" spc="102">
                <a:latin typeface="Noto Sans CJK JP Regular"/>
                <a:cs typeface="Noto Sans CJK JP Regular"/>
              </a:rPr>
              <a:t>f: </a:t>
            </a:r>
            <a:r>
              <a:rPr lang="ko-KR" altLang="en-US" sz="1400" spc="102">
                <a:latin typeface="Noto Sans CJK JP Regular"/>
                <a:cs typeface="Noto Sans CJK JP Regular"/>
              </a:rPr>
              <a:t>원본영상</a:t>
            </a:r>
            <a:endParaRPr lang="ko-KR" altLang="en-US" sz="1400" spc="102">
              <a:latin typeface="Noto Sans CJK JP Regular"/>
              <a:cs typeface="Noto Sans CJK JP Regular"/>
            </a:endParaRPr>
          </a:p>
          <a:p>
            <a:pPr marL="299085" indent="-286385">
              <a:lnSpc>
                <a:spcPct val="100000"/>
              </a:lnSpc>
              <a:spcBef>
                <a:spcPct val="0"/>
              </a:spcBef>
              <a:buFont typeface="Arial"/>
              <a:buNone/>
              <a:tabLst>
                <a:tab pos="270033" algn="l"/>
                <a:tab pos="270033" algn="l"/>
              </a:tabLst>
              <a:defRPr lang="ko-KR" altLang="en-US"/>
            </a:pPr>
            <a:r>
              <a:rPr lang="en-US" altLang="ko-KR" sz="1400" spc="102">
                <a:latin typeface="Noto Sans CJK JP Regular"/>
                <a:cs typeface="Noto Sans CJK JP Regular"/>
              </a:rPr>
              <a:t>b:</a:t>
            </a:r>
            <a:r>
              <a:rPr lang="ko-KR" altLang="en-US" sz="1400" spc="102">
                <a:latin typeface="Noto Sans CJK JP Regular"/>
                <a:cs typeface="Noto Sans CJK JP Regular"/>
              </a:rPr>
              <a:t> 결과영상</a:t>
            </a:r>
            <a:endParaRPr lang="ko-KR" altLang="en-US" sz="1400" spc="102">
              <a:latin typeface="Noto Sans CJK JP Regular"/>
              <a:cs typeface="Noto Sans CJK JP Regular"/>
            </a:endParaRPr>
          </a:p>
          <a:p>
            <a:pPr marL="299085" indent="-286385">
              <a:lnSpc>
                <a:spcPct val="100000"/>
              </a:lnSpc>
              <a:spcBef>
                <a:spcPct val="0"/>
              </a:spcBef>
              <a:buFont typeface="Arial"/>
              <a:buNone/>
              <a:tabLst>
                <a:tab pos="270033" algn="l"/>
                <a:tab pos="270033" algn="l"/>
              </a:tabLst>
              <a:defRPr lang="ko-KR" altLang="en-US"/>
            </a:pPr>
            <a:r>
              <a:rPr lang="en-US" altLang="ko-KR" sz="1400" spc="102">
                <a:latin typeface="Noto Sans CJK JP Regular"/>
                <a:cs typeface="Noto Sans CJK JP Regular"/>
              </a:rPr>
              <a:t>T: </a:t>
            </a:r>
            <a:r>
              <a:rPr lang="ko-KR" altLang="en-US" sz="1400" spc="102">
                <a:latin typeface="Noto Sans CJK JP Regular"/>
                <a:cs typeface="Noto Sans CJK JP Regular"/>
              </a:rPr>
              <a:t>임계값</a:t>
            </a:r>
            <a:endParaRPr lang="ko-KR" altLang="en-US" sz="1400" spc="102">
              <a:latin typeface="Noto Sans CJK JP Regular"/>
              <a:cs typeface="Noto Sans CJK JP Regular"/>
            </a:endParaRPr>
          </a:p>
        </p:txBody>
      </p:sp>
      <p:sp>
        <p:nvSpPr>
          <p:cNvPr id="28" name="object 7"/>
          <p:cNvSpPr txBox="1"/>
          <p:nvPr/>
        </p:nvSpPr>
        <p:spPr>
          <a:xfrm>
            <a:off x="1981200" y="4629150"/>
            <a:ext cx="1676400" cy="25717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ct val="0"/>
              </a:spcBef>
              <a:buFont typeface="Arial"/>
              <a:buNone/>
              <a:tabLst>
                <a:tab pos="270033" algn="l"/>
                <a:tab pos="270033" algn="l"/>
              </a:tabLst>
              <a:defRPr lang="ko-KR" altLang="en-US"/>
            </a:pPr>
            <a:r>
              <a:rPr lang="ko-KR" altLang="en-US" sz="1600" spc="116">
                <a:latin typeface="Noto Sans CJK JP Regular"/>
                <a:cs typeface="Noto Sans CJK JP Regular"/>
              </a:rPr>
              <a:t>원본(</a:t>
            </a:r>
            <a:r>
              <a:rPr lang="en-US" altLang="ko-KR" sz="1600" spc="116">
                <a:latin typeface="Noto Sans CJK JP Regular"/>
                <a:cs typeface="Noto Sans CJK JP Regular"/>
              </a:rPr>
              <a:t>GrayScale)</a:t>
            </a:r>
            <a:endParaRPr lang="en-US" altLang="ko-KR" sz="1600" spc="116">
              <a:latin typeface="Noto Sans CJK JP Regular"/>
              <a:cs typeface="Noto Sans CJK JP Regular"/>
            </a:endParaRPr>
          </a:p>
        </p:txBody>
      </p:sp>
      <p:sp>
        <p:nvSpPr>
          <p:cNvPr id="30" name="object 7"/>
          <p:cNvSpPr txBox="1"/>
          <p:nvPr/>
        </p:nvSpPr>
        <p:spPr>
          <a:xfrm>
            <a:off x="5105400" y="4629150"/>
            <a:ext cx="1066800" cy="25717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ct val="0"/>
              </a:spcBef>
              <a:buFont typeface="Arial"/>
              <a:buNone/>
              <a:tabLst>
                <a:tab pos="270033" algn="l"/>
                <a:tab pos="270033" algn="l"/>
              </a:tabLst>
              <a:defRPr lang="ko-KR" altLang="en-US"/>
            </a:pPr>
            <a:r>
              <a:rPr lang="ko-KR" altLang="en-US" sz="1600" spc="116">
                <a:latin typeface="Noto Sans CJK JP Regular"/>
                <a:cs typeface="Noto Sans CJK JP Regular"/>
              </a:rPr>
              <a:t>결과 영상</a:t>
            </a:r>
            <a:endParaRPr lang="ko-KR" altLang="en-US" sz="1600" spc="116">
              <a:latin typeface="Noto Sans CJK JP Regular"/>
              <a:cs typeface="Noto Sans CJK JP Regular"/>
            </a:endParaRPr>
          </a:p>
        </p:txBody>
      </p:sp>
      <p:sp>
        <p:nvSpPr>
          <p:cNvPr id="31" name="object 2"/>
          <p:cNvSpPr/>
          <p:nvPr/>
        </p:nvSpPr>
        <p:spPr>
          <a:xfrm>
            <a:off x="415137" y="259334"/>
            <a:ext cx="2550668" cy="574548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02401" y="1066926"/>
            <a:ext cx="7750962" cy="3066924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ct val="1000"/>
              </a:spcBef>
              <a:buFont typeface="Arial"/>
              <a:buChar char="•"/>
              <a:tabLst>
                <a:tab pos="180022" algn="l"/>
              </a:tabLst>
              <a:defRPr lang="ko-KR" altLang="en-US"/>
            </a:pPr>
            <a:r>
              <a:rPr lang="ko-KR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실습 시간 내에 문제를 통과 시</a:t>
            </a:r>
            <a:r>
              <a:rPr lang="ko-KR" sz="2000" spc="685">
                <a:solidFill>
                  <a:srgbClr val="252525"/>
                </a:solidFill>
                <a:latin typeface="Noto Sans CJK JP Regular"/>
                <a:cs typeface="Noto Sans CJK JP Regular"/>
              </a:rPr>
              <a:t> </a:t>
            </a:r>
            <a:r>
              <a:rPr lang="ko-KR" sz="2000" spc="-125">
                <a:solidFill>
                  <a:srgbClr val="252525"/>
                </a:solidFill>
                <a:latin typeface="Noto Sans CJK JP Regular"/>
                <a:cs typeface="Noto Sans CJK JP Regular"/>
              </a:rPr>
              <a:t>: </a:t>
            </a:r>
            <a:r>
              <a:rPr lang="ko-KR" sz="2000" spc="45">
                <a:solidFill>
                  <a:srgbClr val="252525"/>
                </a:solidFill>
                <a:latin typeface="Noto Sans CJK JP Regular"/>
                <a:cs typeface="Noto Sans CJK JP Regular"/>
              </a:rPr>
              <a:t>10점</a:t>
            </a:r>
            <a:endParaRPr lang="ko-KR" sz="2000" spc="45">
              <a:solidFill>
                <a:srgbClr val="252525"/>
              </a:solidFill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252525"/>
              </a:buClr>
              <a:buFont typeface="Arial"/>
              <a:buChar char="•"/>
              <a:tabLst>
                <a:tab pos="180022" algn="l"/>
              </a:tabLst>
              <a:defRPr lang="ko-KR" altLang="en-US"/>
            </a:pPr>
            <a:endParaRPr lang="ko-KR" sz="205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0022" algn="l"/>
              </a:tabLst>
              <a:defRPr lang="ko-KR" altLang="en-US"/>
            </a:pPr>
            <a:r>
              <a:rPr lang="ko-KR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실습 시간 이후에 문제를 통과 시 </a:t>
            </a:r>
            <a:r>
              <a:rPr lang="ko-KR" sz="2000" spc="-125">
                <a:solidFill>
                  <a:srgbClr val="252525"/>
                </a:solidFill>
                <a:latin typeface="Noto Sans CJK JP Regular"/>
                <a:cs typeface="Noto Sans CJK JP Regular"/>
              </a:rPr>
              <a:t>: </a:t>
            </a:r>
            <a:r>
              <a:rPr lang="ko-KR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차등하여 점수를</a:t>
            </a:r>
            <a:r>
              <a:rPr lang="ko-KR" sz="2000" spc="225">
                <a:solidFill>
                  <a:srgbClr val="252525"/>
                </a:solidFill>
                <a:latin typeface="Noto Sans CJK JP Regular"/>
                <a:cs typeface="Noto Sans CJK JP Regular"/>
              </a:rPr>
              <a:t> </a:t>
            </a:r>
            <a:r>
              <a:rPr lang="ko-KR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부여</a:t>
            </a:r>
            <a:endParaRPr lang="ko-KR" sz="2000" spc="164">
              <a:solidFill>
                <a:srgbClr val="252525"/>
              </a:solidFill>
              <a:latin typeface="Noto Sans CJK JP Regular"/>
              <a:cs typeface="Noto Sans CJK JP Regular"/>
            </a:endParaRPr>
          </a:p>
          <a:p>
            <a:pPr marL="641985" lvl="1" indent="-172085">
              <a:lnSpc>
                <a:spcPct val="100000"/>
              </a:lnSpc>
              <a:buFont typeface="Arial"/>
              <a:buChar char="•"/>
              <a:tabLst>
                <a:tab pos="180022" algn="l"/>
              </a:tabLst>
              <a:defRPr lang="ko-KR" altLang="en-US"/>
            </a:pPr>
            <a:r>
              <a:rPr lang="ko-KR" sz="2000" spc="125">
                <a:solidFill>
                  <a:srgbClr val="252525"/>
                </a:solidFill>
                <a:latin typeface="Noto Sans CJK JP Regular"/>
                <a:cs typeface="Noto Sans CJK JP Regular"/>
              </a:rPr>
              <a:t>9점부터 </a:t>
            </a:r>
            <a:r>
              <a:rPr lang="ko-KR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시작하여 하루가 지날 때마다 </a:t>
            </a:r>
            <a:r>
              <a:rPr lang="ko-KR" sz="2000" spc="104">
                <a:solidFill>
                  <a:srgbClr val="252525"/>
                </a:solidFill>
                <a:latin typeface="Noto Sans CJK JP Regular"/>
                <a:cs typeface="Noto Sans CJK JP Regular"/>
              </a:rPr>
              <a:t>1점씩</a:t>
            </a:r>
            <a:r>
              <a:rPr lang="ko-KR" sz="2000" spc="645">
                <a:solidFill>
                  <a:srgbClr val="252525"/>
                </a:solidFill>
                <a:latin typeface="Noto Sans CJK JP Regular"/>
                <a:cs typeface="Noto Sans CJK JP Regular"/>
              </a:rPr>
              <a:t> </a:t>
            </a:r>
            <a:r>
              <a:rPr lang="ko-KR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차감</a:t>
            </a:r>
            <a:endParaRPr lang="ko-KR" sz="2000" spc="164">
              <a:solidFill>
                <a:srgbClr val="252525"/>
              </a:solidFill>
              <a:latin typeface="Noto Sans CJK JP Regular"/>
              <a:cs typeface="Noto Sans CJK JP Regular"/>
            </a:endParaRPr>
          </a:p>
          <a:p>
            <a:pPr marL="641985" lvl="1" indent="-172085">
              <a:lnSpc>
                <a:spcPct val="100000"/>
              </a:lnSpc>
              <a:buFont typeface="Arial"/>
              <a:buChar char="•"/>
              <a:tabLst>
                <a:tab pos="180022" algn="l"/>
              </a:tabLst>
              <a:defRPr lang="ko-KR" altLang="en-US"/>
            </a:pPr>
            <a:r>
              <a:rPr lang="ko-KR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최저 </a:t>
            </a:r>
            <a:r>
              <a:rPr lang="ko-KR" sz="2000" spc="104">
                <a:solidFill>
                  <a:srgbClr val="252525"/>
                </a:solidFill>
                <a:latin typeface="Noto Sans CJK JP Regular"/>
                <a:cs typeface="Noto Sans CJK JP Regular"/>
              </a:rPr>
              <a:t>3점이</a:t>
            </a:r>
            <a:r>
              <a:rPr lang="ko-KR" sz="2000" spc="304">
                <a:solidFill>
                  <a:srgbClr val="252525"/>
                </a:solidFill>
                <a:latin typeface="Noto Sans CJK JP Regular"/>
                <a:cs typeface="Noto Sans CJK JP Regular"/>
              </a:rPr>
              <a:t> </a:t>
            </a:r>
            <a:r>
              <a:rPr lang="ko-KR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부여</a:t>
            </a:r>
            <a:endParaRPr lang="ko-KR" sz="2000" spc="164">
              <a:solidFill>
                <a:srgbClr val="252525"/>
              </a:solidFill>
              <a:latin typeface="Noto Sans CJK JP Regular"/>
              <a:cs typeface="Noto Sans CJK JP Regular"/>
            </a:endParaRPr>
          </a:p>
          <a:p>
            <a:pPr marL="641985" lvl="1" indent="-172085">
              <a:lnSpc>
                <a:spcPct val="100000"/>
              </a:lnSpc>
              <a:buFont typeface="Arial"/>
              <a:buChar char="•"/>
              <a:tabLst>
                <a:tab pos="180022" algn="l"/>
              </a:tabLst>
              <a:defRPr lang="ko-KR" altLang="en-US"/>
            </a:pPr>
            <a:r>
              <a:rPr lang="ko-KR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미</a:t>
            </a:r>
            <a:r>
              <a:rPr lang="ko-KR" sz="2000" spc="245">
                <a:solidFill>
                  <a:srgbClr val="252525"/>
                </a:solidFill>
                <a:latin typeface="Noto Sans CJK JP Regular"/>
                <a:cs typeface="Noto Sans CJK JP Regular"/>
              </a:rPr>
              <a:t> </a:t>
            </a:r>
            <a:r>
              <a:rPr lang="ko-KR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제출</a:t>
            </a:r>
            <a:r>
              <a:rPr lang="ko-KR" sz="2000" spc="245">
                <a:solidFill>
                  <a:srgbClr val="252525"/>
                </a:solidFill>
                <a:latin typeface="Noto Sans CJK JP Regular"/>
                <a:cs typeface="Noto Sans CJK JP Regular"/>
              </a:rPr>
              <a:t> </a:t>
            </a:r>
            <a:r>
              <a:rPr lang="ko-KR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시</a:t>
            </a:r>
            <a:r>
              <a:rPr lang="ko-KR" altLang="en-US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 </a:t>
            </a:r>
            <a:r>
              <a:rPr lang="ko-KR" sz="2000" spc="65">
                <a:solidFill>
                  <a:srgbClr val="252525"/>
                </a:solidFill>
                <a:latin typeface="Noto Sans CJK JP Regular"/>
                <a:cs typeface="Noto Sans CJK JP Regular"/>
              </a:rPr>
              <a:t>0점</a:t>
            </a:r>
            <a:endParaRPr lang="ko-KR" sz="2000" spc="65">
              <a:solidFill>
                <a:srgbClr val="252525"/>
              </a:solidFill>
              <a:latin typeface="Noto Sans CJK JP Regular"/>
              <a:cs typeface="Noto Sans CJK JP Regular"/>
            </a:endParaRPr>
          </a:p>
          <a:p>
            <a:pPr marL="641985" lvl="1" indent="-172085">
              <a:lnSpc>
                <a:spcPct val="100000"/>
              </a:lnSpc>
              <a:spcBef>
                <a:spcPct val="0"/>
              </a:spcBef>
              <a:buFont typeface="Arial"/>
              <a:buChar char="•"/>
              <a:tabLst>
                <a:tab pos="180022" algn="l"/>
              </a:tabLst>
              <a:defRPr lang="ko-KR" altLang="en-US"/>
            </a:pPr>
            <a:r>
              <a:rPr lang="ko-KR" altLang="en-US" sz="2000" spc="-25">
                <a:solidFill>
                  <a:srgbClr val="252525"/>
                </a:solidFill>
                <a:latin typeface="Noto Sans CJK JP Regular"/>
                <a:cs typeface="Noto Sans CJK JP Regular"/>
              </a:rPr>
              <a:t>과제 제출</a:t>
            </a:r>
            <a:r>
              <a:rPr lang="en-US" altLang="ko-KR" sz="2000" spc="-25">
                <a:solidFill>
                  <a:srgbClr val="252525"/>
                </a:solidFill>
                <a:latin typeface="Noto Sans CJK JP Regular"/>
                <a:cs typeface="Noto Sans CJK JP Regular"/>
              </a:rPr>
              <a:t> email:  jeongwoo12@kangwon.ac.kr</a:t>
            </a:r>
            <a:endParaRPr lang="en-US" altLang="ko-KR" sz="2000" spc="-25">
              <a:solidFill>
                <a:srgbClr val="252525"/>
              </a:solidFill>
              <a:latin typeface="Noto Sans CJK JP Regular"/>
              <a:cs typeface="Noto Sans CJK JP Regular"/>
            </a:endParaRPr>
          </a:p>
          <a:p>
            <a:pPr marL="641985" lvl="1" indent="-172085">
              <a:lnSpc>
                <a:spcPct val="100000"/>
              </a:lnSpc>
              <a:spcBef>
                <a:spcPct val="0"/>
              </a:spcBef>
              <a:buFont typeface="Arial"/>
              <a:buNone/>
              <a:tabLst>
                <a:tab pos="180022" algn="l"/>
              </a:tabLst>
              <a:defRPr lang="ko-KR" altLang="en-US"/>
            </a:pPr>
            <a:r>
              <a:rPr lang="en-US" altLang="ko-KR" sz="2000" spc="-25">
                <a:solidFill>
                  <a:srgbClr val="252525"/>
                </a:solidFill>
                <a:latin typeface="Noto Sans CJK JP Regular"/>
                <a:cs typeface="Noto Sans CJK JP Regular"/>
              </a:rPr>
              <a:t>  </a:t>
            </a:r>
            <a:r>
              <a:rPr lang="ko-KR" altLang="en-US" sz="2000" spc="-25">
                <a:solidFill>
                  <a:srgbClr val="252525"/>
                </a:solidFill>
                <a:latin typeface="Noto Sans CJK JP Regular"/>
                <a:cs typeface="Noto Sans CJK JP Regular"/>
              </a:rPr>
              <a:t>파일명:</a:t>
            </a:r>
            <a:r>
              <a:rPr lang="en-US" altLang="ko-KR" sz="2000" spc="-25">
                <a:solidFill>
                  <a:srgbClr val="252525"/>
                </a:solidFill>
                <a:latin typeface="Noto Sans CJK JP Regular"/>
                <a:cs typeface="Noto Sans CJK JP Regular"/>
              </a:rPr>
              <a:t> </a:t>
            </a:r>
            <a:r>
              <a:rPr lang="ko-KR" altLang="en-US" sz="2000" spc="-25">
                <a:solidFill>
                  <a:srgbClr val="252525"/>
                </a:solidFill>
                <a:latin typeface="Noto Sans CJK JP Regular"/>
                <a:cs typeface="Noto Sans CJK JP Regular"/>
              </a:rPr>
              <a:t>실습 </a:t>
            </a:r>
            <a:r>
              <a:rPr lang="en-US" altLang="ko-KR" sz="2000" spc="-25">
                <a:solidFill>
                  <a:srgbClr val="252525"/>
                </a:solidFill>
                <a:latin typeface="Noto Sans CJK JP Regular"/>
                <a:cs typeface="Noto Sans CJK JP Regular"/>
              </a:rPr>
              <a:t>x</a:t>
            </a:r>
            <a:r>
              <a:rPr lang="ko-KR" altLang="en-US" sz="2000" spc="-25">
                <a:solidFill>
                  <a:srgbClr val="252525"/>
                </a:solidFill>
                <a:latin typeface="Noto Sans CJK JP Regular"/>
                <a:cs typeface="Noto Sans CJK JP Regular"/>
              </a:rPr>
              <a:t>주차_학번_이름</a:t>
            </a:r>
            <a:endParaRPr lang="ko-KR" altLang="en-US" sz="2000" spc="-25">
              <a:solidFill>
                <a:srgbClr val="252525"/>
              </a:solidFill>
              <a:latin typeface="Noto Sans CJK JP Regular"/>
              <a:cs typeface="Noto Sans CJK JP Regular"/>
            </a:endParaRPr>
          </a:p>
          <a:p>
            <a:pPr lvl="4">
              <a:lnSpc>
                <a:spcPct val="100000"/>
              </a:lnSpc>
              <a:spcBef>
                <a:spcPct val="0"/>
              </a:spcBef>
              <a:buFont typeface="Arial"/>
              <a:buNone/>
              <a:tabLst>
                <a:tab pos="180022" algn="l"/>
              </a:tabLst>
              <a:defRPr lang="ko-KR" altLang="en-US"/>
            </a:pPr>
            <a:endParaRPr lang="en-US" altLang="ko-KR" sz="2000" spc="-25">
              <a:solidFill>
                <a:srgbClr val="252525"/>
              </a:solidFill>
              <a:latin typeface="Noto Sans CJK JP Regular"/>
              <a:cs typeface="Noto Sans CJK JP Regular"/>
            </a:endParaRPr>
          </a:p>
          <a:p>
            <a:pPr lvl="4">
              <a:lnSpc>
                <a:spcPct val="100000"/>
              </a:lnSpc>
              <a:spcBef>
                <a:spcPct val="0"/>
              </a:spcBef>
              <a:buFont typeface="Arial"/>
              <a:buNone/>
              <a:tabLst>
                <a:tab pos="180022" algn="l"/>
              </a:tabLst>
              <a:defRPr lang="ko-KR" altLang="en-US"/>
            </a:pPr>
            <a:endParaRPr lang="en-US" altLang="ko-KR" sz="2000" spc="-25">
              <a:solidFill>
                <a:srgbClr val="252525"/>
              </a:solidFill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15171" y="269747"/>
            <a:ext cx="119380" cy="88900"/>
          </a:xfrm>
          <a:custGeom>
            <a:avLst/>
            <a:gdLst/>
            <a:rect l="l" t="t" r="r" b="b"/>
            <a:pathLst>
              <a:path w="119379" h="88900">
                <a:moveTo>
                  <a:pt x="0" y="88391"/>
                </a:moveTo>
                <a:lnTo>
                  <a:pt x="118872" y="88391"/>
                </a:lnTo>
                <a:lnTo>
                  <a:pt x="11887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object 6"/>
          <p:cNvSpPr/>
          <p:nvPr/>
        </p:nvSpPr>
        <p:spPr>
          <a:xfrm>
            <a:off x="8775192" y="269747"/>
            <a:ext cx="117475" cy="88900"/>
          </a:xfrm>
          <a:custGeom>
            <a:avLst/>
            <a:gdLst/>
            <a:rect l="l" t="t" r="r" b="b"/>
            <a:pathLst>
              <a:path w="117475" h="88900">
                <a:moveTo>
                  <a:pt x="0" y="88391"/>
                </a:moveTo>
                <a:lnTo>
                  <a:pt x="117348" y="88391"/>
                </a:lnTo>
                <a:lnTo>
                  <a:pt x="117348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8615171" y="376427"/>
            <a:ext cx="119380" cy="88900"/>
          </a:xfrm>
          <a:custGeom>
            <a:avLst/>
            <a:gdLst/>
            <a:rect l="l" t="t" r="r" b="b"/>
            <a:pathLst>
              <a:path w="119379" h="88900">
                <a:moveTo>
                  <a:pt x="0" y="88391"/>
                </a:moveTo>
                <a:lnTo>
                  <a:pt x="118872" y="88391"/>
                </a:lnTo>
                <a:lnTo>
                  <a:pt x="11887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8" name="object 8"/>
          <p:cNvSpPr/>
          <p:nvPr/>
        </p:nvSpPr>
        <p:spPr>
          <a:xfrm>
            <a:off x="8775192" y="376427"/>
            <a:ext cx="117475" cy="88900"/>
          </a:xfrm>
          <a:custGeom>
            <a:avLst/>
            <a:gdLst/>
            <a:rect l="l" t="t" r="r" b="b"/>
            <a:pathLst>
              <a:path w="117475" h="88900">
                <a:moveTo>
                  <a:pt x="0" y="88391"/>
                </a:moveTo>
                <a:lnTo>
                  <a:pt x="117348" y="88391"/>
                </a:lnTo>
                <a:lnTo>
                  <a:pt x="117348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773541" y="4889825"/>
            <a:ext cx="182245" cy="129850"/>
          </a:xfrm>
          <a:prstGeom prst="rect">
            <a:avLst/>
          </a:prstGeom>
        </p:spPr>
        <p:txBody>
          <a:bodyPr vert="horz" wrap="square" lIns="0" tIns="3810" rIns="0" bIns="0">
            <a:spAutoFit/>
          </a:bodyPr>
          <a:lstStyle/>
          <a:p>
            <a:pPr marL="25400">
              <a:lnSpc>
                <a:spcPct val="100000"/>
              </a:lnSpc>
              <a:spcBef>
                <a:spcPct val="0"/>
              </a:spcBef>
              <a:defRPr lang="ko-KR" altLang="en-US"/>
            </a:pPr>
            <a:r>
              <a:rPr lang="ko-KR" spc="41"/>
              <a:t>1</a:t>
            </a:r>
            <a:endParaRPr lang="ko-KR" spc="41"/>
          </a:p>
        </p:txBody>
      </p:sp>
      <p:sp>
        <p:nvSpPr>
          <p:cNvPr id="10" name="object 2"/>
          <p:cNvSpPr/>
          <p:nvPr/>
        </p:nvSpPr>
        <p:spPr>
          <a:xfrm>
            <a:off x="415137" y="259334"/>
            <a:ext cx="1371599" cy="57454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1" name="object 3"/>
          <p:cNvSpPr/>
          <p:nvPr/>
        </p:nvSpPr>
        <p:spPr>
          <a:xfrm>
            <a:off x="1428622" y="259334"/>
            <a:ext cx="1372108" cy="57454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5137" y="259334"/>
            <a:ext cx="2286381" cy="57454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2343276" y="259334"/>
            <a:ext cx="1371600" cy="57454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8615171" y="269747"/>
            <a:ext cx="119380" cy="88900"/>
          </a:xfrm>
          <a:custGeom>
            <a:avLst/>
            <a:gdLst/>
            <a:rect l="l" t="t" r="r" b="b"/>
            <a:pathLst>
              <a:path w="119379" h="88900">
                <a:moveTo>
                  <a:pt x="0" y="88391"/>
                </a:moveTo>
                <a:lnTo>
                  <a:pt x="118872" y="88391"/>
                </a:lnTo>
                <a:lnTo>
                  <a:pt x="11887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8775192" y="269747"/>
            <a:ext cx="117475" cy="88900"/>
          </a:xfrm>
          <a:custGeom>
            <a:avLst/>
            <a:gdLst/>
            <a:rect l="l" t="t" r="r" b="b"/>
            <a:pathLst>
              <a:path w="117475" h="88900">
                <a:moveTo>
                  <a:pt x="0" y="88391"/>
                </a:moveTo>
                <a:lnTo>
                  <a:pt x="117348" y="88391"/>
                </a:lnTo>
                <a:lnTo>
                  <a:pt x="117348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object 6"/>
          <p:cNvSpPr/>
          <p:nvPr/>
        </p:nvSpPr>
        <p:spPr>
          <a:xfrm>
            <a:off x="8615171" y="376427"/>
            <a:ext cx="119380" cy="88900"/>
          </a:xfrm>
          <a:custGeom>
            <a:avLst/>
            <a:gdLst/>
            <a:rect l="l" t="t" r="r" b="b"/>
            <a:pathLst>
              <a:path w="119379" h="88900">
                <a:moveTo>
                  <a:pt x="0" y="88391"/>
                </a:moveTo>
                <a:lnTo>
                  <a:pt x="118872" y="88391"/>
                </a:lnTo>
                <a:lnTo>
                  <a:pt x="11887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8775192" y="376427"/>
            <a:ext cx="117475" cy="88900"/>
          </a:xfrm>
          <a:custGeom>
            <a:avLst/>
            <a:gdLst/>
            <a:rect l="l" t="t" r="r" b="b"/>
            <a:pathLst>
              <a:path w="117475" h="88900">
                <a:moveTo>
                  <a:pt x="0" y="88391"/>
                </a:moveTo>
                <a:lnTo>
                  <a:pt x="117348" y="88391"/>
                </a:lnTo>
                <a:lnTo>
                  <a:pt x="117348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8" name="object 8"/>
          <p:cNvSpPr/>
          <p:nvPr/>
        </p:nvSpPr>
        <p:spPr>
          <a:xfrm>
            <a:off x="467868" y="961164"/>
            <a:ext cx="6432804" cy="3836387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object 9"/>
          <p:cNvSpPr/>
          <p:nvPr/>
        </p:nvSpPr>
        <p:spPr>
          <a:xfrm>
            <a:off x="3697985" y="1328166"/>
            <a:ext cx="2809240" cy="216535"/>
          </a:xfrm>
          <a:custGeom>
            <a:avLst/>
            <a:gdLst/>
            <a:rect l="l" t="t" r="r" b="b"/>
            <a:pathLst>
              <a:path w="2809240" h="216534">
                <a:moveTo>
                  <a:pt x="0" y="216408"/>
                </a:moveTo>
                <a:lnTo>
                  <a:pt x="2808732" y="216408"/>
                </a:lnTo>
                <a:lnTo>
                  <a:pt x="2808732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773541" y="4889825"/>
            <a:ext cx="182245" cy="129850"/>
          </a:xfrm>
          <a:prstGeom prst="rect">
            <a:avLst/>
          </a:prstGeom>
        </p:spPr>
        <p:txBody>
          <a:bodyPr vert="horz" wrap="square" lIns="0" tIns="3810" rIns="0" bIns="0">
            <a:spAutoFit/>
          </a:bodyPr>
          <a:lstStyle/>
          <a:p>
            <a:pPr marL="25400">
              <a:lnSpc>
                <a:spcPct val="100000"/>
              </a:lnSpc>
              <a:spcBef>
                <a:spcPct val="0"/>
              </a:spcBef>
              <a:defRPr lang="ko-KR" altLang="en-US"/>
            </a:pPr>
            <a:r>
              <a:rPr lang="ko-KR" spc="41"/>
              <a:t>2</a:t>
            </a:r>
            <a:endParaRPr lang="ko-KR" spc="41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5137" y="259334"/>
            <a:ext cx="2286381" cy="57454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2343276" y="259334"/>
            <a:ext cx="1371600" cy="57454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8615171" y="269747"/>
            <a:ext cx="119380" cy="88900"/>
          </a:xfrm>
          <a:custGeom>
            <a:avLst/>
            <a:gdLst/>
            <a:rect l="l" t="t" r="r" b="b"/>
            <a:pathLst>
              <a:path w="119379" h="88900">
                <a:moveTo>
                  <a:pt x="0" y="88391"/>
                </a:moveTo>
                <a:lnTo>
                  <a:pt x="118872" y="88391"/>
                </a:lnTo>
                <a:lnTo>
                  <a:pt x="11887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8775192" y="269747"/>
            <a:ext cx="117475" cy="88900"/>
          </a:xfrm>
          <a:custGeom>
            <a:avLst/>
            <a:gdLst/>
            <a:rect l="l" t="t" r="r" b="b"/>
            <a:pathLst>
              <a:path w="117475" h="88900">
                <a:moveTo>
                  <a:pt x="0" y="88391"/>
                </a:moveTo>
                <a:lnTo>
                  <a:pt x="117348" y="88391"/>
                </a:lnTo>
                <a:lnTo>
                  <a:pt x="117348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object 6"/>
          <p:cNvSpPr/>
          <p:nvPr/>
        </p:nvSpPr>
        <p:spPr>
          <a:xfrm>
            <a:off x="8615171" y="376427"/>
            <a:ext cx="119380" cy="88900"/>
          </a:xfrm>
          <a:custGeom>
            <a:avLst/>
            <a:gdLst/>
            <a:rect l="l" t="t" r="r" b="b"/>
            <a:pathLst>
              <a:path w="119379" h="88900">
                <a:moveTo>
                  <a:pt x="0" y="88391"/>
                </a:moveTo>
                <a:lnTo>
                  <a:pt x="118872" y="88391"/>
                </a:lnTo>
                <a:lnTo>
                  <a:pt x="11887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8775192" y="376427"/>
            <a:ext cx="117475" cy="88900"/>
          </a:xfrm>
          <a:custGeom>
            <a:avLst/>
            <a:gdLst/>
            <a:rect l="l" t="t" r="r" b="b"/>
            <a:pathLst>
              <a:path w="117475" h="88900">
                <a:moveTo>
                  <a:pt x="0" y="88391"/>
                </a:moveTo>
                <a:lnTo>
                  <a:pt x="117348" y="88391"/>
                </a:lnTo>
                <a:lnTo>
                  <a:pt x="117348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8" name="object 8"/>
          <p:cNvSpPr/>
          <p:nvPr/>
        </p:nvSpPr>
        <p:spPr>
          <a:xfrm>
            <a:off x="684276" y="844294"/>
            <a:ext cx="6120384" cy="4247388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object 9"/>
          <p:cNvSpPr/>
          <p:nvPr/>
        </p:nvSpPr>
        <p:spPr>
          <a:xfrm>
            <a:off x="2125217" y="1276350"/>
            <a:ext cx="2952115" cy="288290"/>
          </a:xfrm>
          <a:custGeom>
            <a:avLst/>
            <a:gdLst/>
            <a:rect l="l" t="t" r="r" b="b"/>
            <a:pathLst>
              <a:path w="2952115" h="288290">
                <a:moveTo>
                  <a:pt x="0" y="288036"/>
                </a:moveTo>
                <a:lnTo>
                  <a:pt x="2951987" y="288036"/>
                </a:lnTo>
                <a:lnTo>
                  <a:pt x="2951987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0" name="object 10"/>
          <p:cNvSpPr/>
          <p:nvPr/>
        </p:nvSpPr>
        <p:spPr>
          <a:xfrm>
            <a:off x="1549146" y="4228338"/>
            <a:ext cx="3528060" cy="144780"/>
          </a:xfrm>
          <a:custGeom>
            <a:avLst/>
            <a:gdLst/>
            <a:rect l="l" t="t" r="r" b="b"/>
            <a:pathLst>
              <a:path w="3528060" h="144779">
                <a:moveTo>
                  <a:pt x="0" y="144780"/>
                </a:moveTo>
                <a:lnTo>
                  <a:pt x="3528060" y="144780"/>
                </a:lnTo>
                <a:lnTo>
                  <a:pt x="3528060" y="0"/>
                </a:lnTo>
                <a:lnTo>
                  <a:pt x="0" y="0"/>
                </a:lnTo>
                <a:lnTo>
                  <a:pt x="0" y="144780"/>
                </a:lnTo>
                <a:close/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5711190" y="4889753"/>
            <a:ext cx="504825" cy="144780"/>
          </a:xfrm>
          <a:custGeom>
            <a:avLst/>
            <a:gdLst/>
            <a:rect l="l" t="t" r="r" b="b"/>
            <a:pathLst>
              <a:path w="504825" h="144779">
                <a:moveTo>
                  <a:pt x="0" y="144780"/>
                </a:moveTo>
                <a:lnTo>
                  <a:pt x="504443" y="144780"/>
                </a:lnTo>
                <a:lnTo>
                  <a:pt x="504443" y="0"/>
                </a:lnTo>
                <a:lnTo>
                  <a:pt x="0" y="0"/>
                </a:lnTo>
                <a:lnTo>
                  <a:pt x="0" y="14478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773541" y="4889825"/>
            <a:ext cx="182245" cy="129850"/>
          </a:xfrm>
          <a:prstGeom prst="rect">
            <a:avLst/>
          </a:prstGeom>
        </p:spPr>
        <p:txBody>
          <a:bodyPr vert="horz" wrap="square" lIns="0" tIns="3810" rIns="0" bIns="0">
            <a:spAutoFit/>
          </a:bodyPr>
          <a:lstStyle/>
          <a:p>
            <a:pPr marL="25400">
              <a:lnSpc>
                <a:spcPct val="100000"/>
              </a:lnSpc>
              <a:spcBef>
                <a:spcPct val="0"/>
              </a:spcBef>
              <a:defRPr lang="ko-KR" altLang="en-US"/>
            </a:pPr>
            <a:r>
              <a:rPr lang="ko-KR" spc="41"/>
              <a:t>3</a:t>
            </a:r>
            <a:endParaRPr lang="ko-KR" spc="41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5137" y="259334"/>
            <a:ext cx="2286381" cy="57454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2343276" y="259334"/>
            <a:ext cx="1371600" cy="57454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8615171" y="269747"/>
            <a:ext cx="119380" cy="88900"/>
          </a:xfrm>
          <a:custGeom>
            <a:avLst/>
            <a:gdLst/>
            <a:rect l="l" t="t" r="r" b="b"/>
            <a:pathLst>
              <a:path w="119379" h="88900">
                <a:moveTo>
                  <a:pt x="0" y="88391"/>
                </a:moveTo>
                <a:lnTo>
                  <a:pt x="118872" y="88391"/>
                </a:lnTo>
                <a:lnTo>
                  <a:pt x="11887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8775192" y="269747"/>
            <a:ext cx="117475" cy="88900"/>
          </a:xfrm>
          <a:custGeom>
            <a:avLst/>
            <a:gdLst/>
            <a:rect l="l" t="t" r="r" b="b"/>
            <a:pathLst>
              <a:path w="117475" h="88900">
                <a:moveTo>
                  <a:pt x="0" y="88391"/>
                </a:moveTo>
                <a:lnTo>
                  <a:pt x="117348" y="88391"/>
                </a:lnTo>
                <a:lnTo>
                  <a:pt x="117348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object 6"/>
          <p:cNvSpPr/>
          <p:nvPr/>
        </p:nvSpPr>
        <p:spPr>
          <a:xfrm>
            <a:off x="8615171" y="376427"/>
            <a:ext cx="119380" cy="88900"/>
          </a:xfrm>
          <a:custGeom>
            <a:avLst/>
            <a:gdLst/>
            <a:rect l="l" t="t" r="r" b="b"/>
            <a:pathLst>
              <a:path w="119379" h="88900">
                <a:moveTo>
                  <a:pt x="0" y="88391"/>
                </a:moveTo>
                <a:lnTo>
                  <a:pt x="118872" y="88391"/>
                </a:lnTo>
                <a:lnTo>
                  <a:pt x="11887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8775192" y="376427"/>
            <a:ext cx="117475" cy="88900"/>
          </a:xfrm>
          <a:custGeom>
            <a:avLst/>
            <a:gdLst/>
            <a:rect l="l" t="t" r="r" b="b"/>
            <a:pathLst>
              <a:path w="117475" h="88900">
                <a:moveTo>
                  <a:pt x="0" y="88391"/>
                </a:moveTo>
                <a:lnTo>
                  <a:pt x="117348" y="88391"/>
                </a:lnTo>
                <a:lnTo>
                  <a:pt x="117348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8" name="object 8"/>
          <p:cNvSpPr/>
          <p:nvPr/>
        </p:nvSpPr>
        <p:spPr>
          <a:xfrm>
            <a:off x="539495" y="987551"/>
            <a:ext cx="5888735" cy="367284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object 9"/>
          <p:cNvSpPr/>
          <p:nvPr/>
        </p:nvSpPr>
        <p:spPr>
          <a:xfrm>
            <a:off x="2125217" y="2356866"/>
            <a:ext cx="1295400" cy="143510"/>
          </a:xfrm>
          <a:custGeom>
            <a:avLst/>
            <a:gdLst/>
            <a:rect l="l" t="t" r="r" b="b"/>
            <a:pathLst>
              <a:path w="1295400" h="143510">
                <a:moveTo>
                  <a:pt x="0" y="143256"/>
                </a:moveTo>
                <a:lnTo>
                  <a:pt x="1295400" y="143256"/>
                </a:lnTo>
                <a:lnTo>
                  <a:pt x="1295400" y="0"/>
                </a:lnTo>
                <a:lnTo>
                  <a:pt x="0" y="0"/>
                </a:lnTo>
                <a:lnTo>
                  <a:pt x="0" y="143256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0" name="object 10"/>
          <p:cNvSpPr/>
          <p:nvPr/>
        </p:nvSpPr>
        <p:spPr>
          <a:xfrm>
            <a:off x="2125217" y="3147822"/>
            <a:ext cx="1007744" cy="216535"/>
          </a:xfrm>
          <a:custGeom>
            <a:avLst/>
            <a:gdLst/>
            <a:rect l="l" t="t" r="r" b="b"/>
            <a:pathLst>
              <a:path w="1007744" h="216535">
                <a:moveTo>
                  <a:pt x="0" y="216407"/>
                </a:moveTo>
                <a:lnTo>
                  <a:pt x="1007363" y="216407"/>
                </a:lnTo>
                <a:lnTo>
                  <a:pt x="100736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5057394" y="4333494"/>
            <a:ext cx="647700" cy="196850"/>
          </a:xfrm>
          <a:custGeom>
            <a:avLst/>
            <a:gdLst/>
            <a:rect l="l" t="t" r="r" b="b"/>
            <a:pathLst>
              <a:path w="647700" h="196850">
                <a:moveTo>
                  <a:pt x="0" y="196595"/>
                </a:moveTo>
                <a:lnTo>
                  <a:pt x="647700" y="196595"/>
                </a:lnTo>
                <a:lnTo>
                  <a:pt x="647700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773541" y="4889825"/>
            <a:ext cx="182245" cy="129850"/>
          </a:xfrm>
          <a:prstGeom prst="rect">
            <a:avLst/>
          </a:prstGeom>
        </p:spPr>
        <p:txBody>
          <a:bodyPr vert="horz" wrap="square" lIns="0" tIns="3810" rIns="0" bIns="0">
            <a:spAutoFit/>
          </a:bodyPr>
          <a:lstStyle/>
          <a:p>
            <a:pPr marL="25400">
              <a:lnSpc>
                <a:spcPct val="100000"/>
              </a:lnSpc>
              <a:spcBef>
                <a:spcPct val="0"/>
              </a:spcBef>
              <a:defRPr lang="ko-KR" altLang="en-US"/>
            </a:pPr>
            <a:r>
              <a:rPr lang="ko-KR" spc="41"/>
              <a:t>4</a:t>
            </a:r>
            <a:endParaRPr lang="ko-KR" spc="41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204" y="1604770"/>
            <a:ext cx="4664964" cy="341528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3852671" y="1751076"/>
            <a:ext cx="4910328" cy="295198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415137" y="259334"/>
            <a:ext cx="2286381" cy="574548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2343276" y="259334"/>
            <a:ext cx="1371600" cy="574548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object 6"/>
          <p:cNvSpPr txBox="1"/>
          <p:nvPr/>
        </p:nvSpPr>
        <p:spPr>
          <a:xfrm>
            <a:off x="258267" y="977011"/>
            <a:ext cx="8218170" cy="48983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ct val="0"/>
              </a:spcBef>
              <a:buFont typeface="Arial"/>
              <a:buChar char="•"/>
              <a:tabLst>
                <a:tab pos="270033" algn="l"/>
                <a:tab pos="270033" algn="l"/>
              </a:tabLst>
              <a:defRPr lang="ko-KR" altLang="en-US"/>
            </a:pPr>
            <a:r>
              <a:rPr lang="ko-KR" sz="1600" spc="116">
                <a:latin typeface="Noto Sans CJK JP Regular"/>
                <a:cs typeface="Noto Sans CJK JP Regular"/>
              </a:rPr>
              <a:t>프로젝트</a:t>
            </a:r>
            <a:r>
              <a:rPr lang="ko-KR" sz="1600" spc="212">
                <a:latin typeface="Noto Sans CJK JP Regular"/>
                <a:cs typeface="Noto Sans CJK JP Regular"/>
              </a:rPr>
              <a:t> </a:t>
            </a:r>
            <a:r>
              <a:rPr lang="ko-KR" sz="1600" spc="164">
                <a:latin typeface="Noto Sans CJK JP Regular"/>
                <a:cs typeface="Noto Sans CJK JP Regular"/>
              </a:rPr>
              <a:t>-&gt;</a:t>
            </a:r>
            <a:r>
              <a:rPr lang="ko-KR" sz="1600" spc="212">
                <a:latin typeface="Noto Sans CJK JP Regular"/>
                <a:cs typeface="Noto Sans CJK JP Regular"/>
              </a:rPr>
              <a:t> </a:t>
            </a:r>
            <a:r>
              <a:rPr lang="ko-KR" sz="1600" spc="116">
                <a:latin typeface="Noto Sans CJK JP Regular"/>
                <a:cs typeface="Noto Sans CJK JP Regular"/>
              </a:rPr>
              <a:t>오른쪽</a:t>
            </a:r>
            <a:r>
              <a:rPr lang="ko-KR" sz="1600" spc="212">
                <a:latin typeface="Noto Sans CJK JP Regular"/>
                <a:cs typeface="Noto Sans CJK JP Regular"/>
              </a:rPr>
              <a:t> </a:t>
            </a:r>
            <a:r>
              <a:rPr lang="ko-KR" sz="1600" spc="116">
                <a:latin typeface="Noto Sans CJK JP Regular"/>
                <a:cs typeface="Noto Sans CJK JP Regular"/>
              </a:rPr>
              <a:t>클릭</a:t>
            </a:r>
            <a:r>
              <a:rPr lang="ko-KR" sz="1600" spc="196">
                <a:latin typeface="Noto Sans CJK JP Regular"/>
                <a:cs typeface="Noto Sans CJK JP Regular"/>
              </a:rPr>
              <a:t> </a:t>
            </a:r>
            <a:r>
              <a:rPr lang="ko-KR" sz="1600" spc="164">
                <a:latin typeface="Noto Sans CJK JP Regular"/>
                <a:cs typeface="Noto Sans CJK JP Regular"/>
              </a:rPr>
              <a:t>-&gt;</a:t>
            </a:r>
            <a:r>
              <a:rPr lang="ko-KR" sz="1600" spc="212">
                <a:latin typeface="Noto Sans CJK JP Regular"/>
                <a:cs typeface="Noto Sans CJK JP Regular"/>
              </a:rPr>
              <a:t> </a:t>
            </a:r>
            <a:r>
              <a:rPr lang="ko-KR" sz="1600" spc="116">
                <a:latin typeface="Noto Sans CJK JP Regular"/>
                <a:cs typeface="Noto Sans CJK JP Regular"/>
              </a:rPr>
              <a:t>기존</a:t>
            </a:r>
            <a:r>
              <a:rPr lang="ko-KR" sz="1600" spc="212">
                <a:latin typeface="Noto Sans CJK JP Regular"/>
                <a:cs typeface="Noto Sans CJK JP Regular"/>
              </a:rPr>
              <a:t> </a:t>
            </a:r>
            <a:r>
              <a:rPr lang="ko-KR" sz="1600" spc="116">
                <a:latin typeface="Noto Sans CJK JP Regular"/>
                <a:cs typeface="Noto Sans CJK JP Regular"/>
              </a:rPr>
              <a:t>항목</a:t>
            </a:r>
            <a:r>
              <a:rPr lang="ko-KR" sz="1600" spc="196">
                <a:latin typeface="Noto Sans CJK JP Regular"/>
                <a:cs typeface="Noto Sans CJK JP Regular"/>
              </a:rPr>
              <a:t> </a:t>
            </a:r>
            <a:r>
              <a:rPr lang="ko-KR" sz="1600" spc="164">
                <a:latin typeface="Noto Sans CJK JP Regular"/>
                <a:cs typeface="Noto Sans CJK JP Regular"/>
              </a:rPr>
              <a:t>-&gt;</a:t>
            </a:r>
            <a:r>
              <a:rPr lang="ko-KR" sz="1600" spc="212">
                <a:latin typeface="Noto Sans CJK JP Regular"/>
                <a:cs typeface="Noto Sans CJK JP Regular"/>
              </a:rPr>
              <a:t> </a:t>
            </a:r>
            <a:r>
              <a:rPr lang="ko-KR" sz="1600" spc="68">
                <a:latin typeface="Noto Sans CJK JP Regular"/>
                <a:cs typeface="Noto Sans CJK JP Regular"/>
              </a:rPr>
              <a:t>2주차</a:t>
            </a:r>
            <a:r>
              <a:rPr lang="ko-KR" sz="1600" spc="228">
                <a:latin typeface="Noto Sans CJK JP Regular"/>
                <a:cs typeface="Noto Sans CJK JP Regular"/>
              </a:rPr>
              <a:t> </a:t>
            </a:r>
            <a:r>
              <a:rPr lang="ko-KR" sz="1600" spc="116">
                <a:latin typeface="Noto Sans CJK JP Regular"/>
                <a:cs typeface="Noto Sans CJK JP Regular"/>
              </a:rPr>
              <a:t>실습</a:t>
            </a:r>
            <a:r>
              <a:rPr lang="ko-KR" sz="1600" spc="196">
                <a:latin typeface="Noto Sans CJK JP Regular"/>
                <a:cs typeface="Noto Sans CJK JP Regular"/>
              </a:rPr>
              <a:t> </a:t>
            </a:r>
            <a:r>
              <a:rPr lang="ko-KR" sz="1600" spc="116">
                <a:latin typeface="Noto Sans CJK JP Regular"/>
                <a:cs typeface="Noto Sans CJK JP Regular"/>
              </a:rPr>
              <a:t>파일</a:t>
            </a:r>
            <a:r>
              <a:rPr lang="ko-KR" sz="1600" spc="212">
                <a:latin typeface="Noto Sans CJK JP Regular"/>
                <a:cs typeface="Noto Sans CJK JP Regular"/>
              </a:rPr>
              <a:t> </a:t>
            </a:r>
            <a:r>
              <a:rPr lang="ko-KR" sz="1600" spc="116">
                <a:latin typeface="Noto Sans CJK JP Regular"/>
                <a:cs typeface="Noto Sans CJK JP Regular"/>
              </a:rPr>
              <a:t>폴더에서</a:t>
            </a:r>
            <a:r>
              <a:rPr lang="ko-KR" sz="1600" spc="212">
                <a:latin typeface="Noto Sans CJK JP Regular"/>
                <a:cs typeface="Noto Sans CJK JP Regular"/>
              </a:rPr>
              <a:t> </a:t>
            </a:r>
            <a:r>
              <a:rPr lang="ko-KR" sz="1600" spc="-52">
                <a:latin typeface="Noto Sans CJK JP Regular"/>
                <a:cs typeface="Noto Sans CJK JP Regular"/>
              </a:rPr>
              <a:t>Source</a:t>
            </a:r>
            <a:r>
              <a:rPr lang="ko-KR" sz="1600" spc="245">
                <a:latin typeface="Noto Sans CJK JP Regular"/>
                <a:cs typeface="Noto Sans CJK JP Regular"/>
              </a:rPr>
              <a:t> </a:t>
            </a:r>
            <a:r>
              <a:rPr lang="ko-KR" sz="1600" spc="116">
                <a:latin typeface="Noto Sans CJK JP Regular"/>
                <a:cs typeface="Noto Sans CJK JP Regular"/>
              </a:rPr>
              <a:t>코드</a:t>
            </a:r>
            <a:r>
              <a:rPr lang="ko-KR" sz="1600" spc="196">
                <a:latin typeface="Noto Sans CJK JP Regular"/>
                <a:cs typeface="Noto Sans CJK JP Regular"/>
              </a:rPr>
              <a:t> </a:t>
            </a:r>
            <a:r>
              <a:rPr lang="ko-KR" sz="1600" spc="116">
                <a:latin typeface="Noto Sans CJK JP Regular"/>
                <a:cs typeface="Noto Sans CJK JP Regular"/>
              </a:rPr>
              <a:t>추가</a:t>
            </a:r>
            <a:endParaRPr lang="ko-KR" sz="16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0113" y="1924050"/>
            <a:ext cx="1454150" cy="170815"/>
          </a:xfrm>
          <a:custGeom>
            <a:avLst/>
            <a:gdLst/>
            <a:rect l="l" t="t" r="r" b="b"/>
            <a:pathLst>
              <a:path w="1454150" h="170814">
                <a:moveTo>
                  <a:pt x="0" y="170687"/>
                </a:moveTo>
                <a:lnTo>
                  <a:pt x="1453896" y="170687"/>
                </a:lnTo>
                <a:lnTo>
                  <a:pt x="1453896" y="0"/>
                </a:lnTo>
                <a:lnTo>
                  <a:pt x="0" y="0"/>
                </a:lnTo>
                <a:lnTo>
                  <a:pt x="0" y="170687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8" name="object 8"/>
          <p:cNvSpPr/>
          <p:nvPr/>
        </p:nvSpPr>
        <p:spPr>
          <a:xfrm>
            <a:off x="762762" y="2981705"/>
            <a:ext cx="1454150" cy="106680"/>
          </a:xfrm>
          <a:custGeom>
            <a:avLst/>
            <a:gdLst/>
            <a:rect l="l" t="t" r="r" b="b"/>
            <a:pathLst>
              <a:path w="1454150" h="106680">
                <a:moveTo>
                  <a:pt x="0" y="106680"/>
                </a:moveTo>
                <a:lnTo>
                  <a:pt x="1453896" y="106680"/>
                </a:lnTo>
                <a:lnTo>
                  <a:pt x="1453896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object 9"/>
          <p:cNvSpPr/>
          <p:nvPr/>
        </p:nvSpPr>
        <p:spPr>
          <a:xfrm>
            <a:off x="2210561" y="3102101"/>
            <a:ext cx="1016635" cy="99060"/>
          </a:xfrm>
          <a:custGeom>
            <a:avLst/>
            <a:gdLst/>
            <a:rect l="l" t="t" r="r" b="b"/>
            <a:pathLst>
              <a:path w="1016635" h="99060">
                <a:moveTo>
                  <a:pt x="0" y="99060"/>
                </a:moveTo>
                <a:lnTo>
                  <a:pt x="1016508" y="99060"/>
                </a:lnTo>
                <a:lnTo>
                  <a:pt x="1016508" y="0"/>
                </a:lnTo>
                <a:lnTo>
                  <a:pt x="0" y="0"/>
                </a:lnTo>
                <a:lnTo>
                  <a:pt x="0" y="9906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0" name="object 10"/>
          <p:cNvSpPr/>
          <p:nvPr/>
        </p:nvSpPr>
        <p:spPr>
          <a:xfrm>
            <a:off x="4586478" y="2273045"/>
            <a:ext cx="2362200" cy="443865"/>
          </a:xfrm>
          <a:custGeom>
            <a:avLst/>
            <a:gdLst/>
            <a:rect l="l" t="t" r="r" b="b"/>
            <a:pathLst>
              <a:path w="2362200" h="443864">
                <a:moveTo>
                  <a:pt x="0" y="443483"/>
                </a:moveTo>
                <a:lnTo>
                  <a:pt x="2362200" y="443483"/>
                </a:lnTo>
                <a:lnTo>
                  <a:pt x="2362200" y="0"/>
                </a:lnTo>
                <a:lnTo>
                  <a:pt x="0" y="0"/>
                </a:lnTo>
                <a:lnTo>
                  <a:pt x="0" y="443483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7879842" y="4527041"/>
            <a:ext cx="410209" cy="125095"/>
          </a:xfrm>
          <a:custGeom>
            <a:avLst/>
            <a:gdLst/>
            <a:rect l="l" t="t" r="r" b="b"/>
            <a:pathLst>
              <a:path w="410209" h="125095">
                <a:moveTo>
                  <a:pt x="0" y="124968"/>
                </a:moveTo>
                <a:lnTo>
                  <a:pt x="409955" y="124968"/>
                </a:lnTo>
                <a:lnTo>
                  <a:pt x="409955" y="0"/>
                </a:lnTo>
                <a:lnTo>
                  <a:pt x="0" y="0"/>
                </a:lnTo>
                <a:lnTo>
                  <a:pt x="0" y="124968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773541" y="4889825"/>
            <a:ext cx="182245" cy="129850"/>
          </a:xfrm>
          <a:prstGeom prst="rect">
            <a:avLst/>
          </a:prstGeom>
        </p:spPr>
        <p:txBody>
          <a:bodyPr vert="horz" wrap="square" lIns="0" tIns="3810" rIns="0" bIns="0">
            <a:spAutoFit/>
          </a:bodyPr>
          <a:lstStyle/>
          <a:p>
            <a:pPr marL="25400">
              <a:lnSpc>
                <a:spcPct val="100000"/>
              </a:lnSpc>
              <a:spcBef>
                <a:spcPct val="0"/>
              </a:spcBef>
              <a:defRPr lang="ko-KR" altLang="en-US"/>
            </a:pPr>
            <a:r>
              <a:rPr lang="ko-KR" spc="41"/>
              <a:t>5</a:t>
            </a:r>
            <a:endParaRPr lang="ko-KR" spc="41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5137" y="259334"/>
            <a:ext cx="2286381" cy="57454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2343276" y="259334"/>
            <a:ext cx="1371600" cy="57454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8615171" y="269747"/>
            <a:ext cx="119380" cy="88900"/>
          </a:xfrm>
          <a:custGeom>
            <a:avLst/>
            <a:gdLst/>
            <a:rect l="l" t="t" r="r" b="b"/>
            <a:pathLst>
              <a:path w="119379" h="88900">
                <a:moveTo>
                  <a:pt x="0" y="88391"/>
                </a:moveTo>
                <a:lnTo>
                  <a:pt x="118872" y="88391"/>
                </a:lnTo>
                <a:lnTo>
                  <a:pt x="11887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8775192" y="269747"/>
            <a:ext cx="117475" cy="88900"/>
          </a:xfrm>
          <a:custGeom>
            <a:avLst/>
            <a:gdLst/>
            <a:rect l="l" t="t" r="r" b="b"/>
            <a:pathLst>
              <a:path w="117475" h="88900">
                <a:moveTo>
                  <a:pt x="0" y="88391"/>
                </a:moveTo>
                <a:lnTo>
                  <a:pt x="117348" y="88391"/>
                </a:lnTo>
                <a:lnTo>
                  <a:pt x="117348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object 6"/>
          <p:cNvSpPr/>
          <p:nvPr/>
        </p:nvSpPr>
        <p:spPr>
          <a:xfrm>
            <a:off x="8615171" y="376427"/>
            <a:ext cx="119380" cy="88900"/>
          </a:xfrm>
          <a:custGeom>
            <a:avLst/>
            <a:gdLst/>
            <a:rect l="l" t="t" r="r" b="b"/>
            <a:pathLst>
              <a:path w="119379" h="88900">
                <a:moveTo>
                  <a:pt x="0" y="88391"/>
                </a:moveTo>
                <a:lnTo>
                  <a:pt x="118872" y="88391"/>
                </a:lnTo>
                <a:lnTo>
                  <a:pt x="11887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8775192" y="376427"/>
            <a:ext cx="117475" cy="88900"/>
          </a:xfrm>
          <a:custGeom>
            <a:avLst/>
            <a:gdLst/>
            <a:rect l="l" t="t" r="r" b="b"/>
            <a:pathLst>
              <a:path w="117475" h="88900">
                <a:moveTo>
                  <a:pt x="0" y="88391"/>
                </a:moveTo>
                <a:lnTo>
                  <a:pt x="117348" y="88391"/>
                </a:lnTo>
                <a:lnTo>
                  <a:pt x="117348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8" name="object 8"/>
          <p:cNvSpPr/>
          <p:nvPr/>
        </p:nvSpPr>
        <p:spPr>
          <a:xfrm>
            <a:off x="539495" y="2098548"/>
            <a:ext cx="4261104" cy="240792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object 9"/>
          <p:cNvSpPr/>
          <p:nvPr/>
        </p:nvSpPr>
        <p:spPr>
          <a:xfrm>
            <a:off x="4003547" y="2089402"/>
            <a:ext cx="4287011" cy="3003804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0" name="object 10"/>
          <p:cNvSpPr/>
          <p:nvPr/>
        </p:nvSpPr>
        <p:spPr>
          <a:xfrm>
            <a:off x="555498" y="2356866"/>
            <a:ext cx="1454150" cy="97790"/>
          </a:xfrm>
          <a:custGeom>
            <a:avLst/>
            <a:gdLst/>
            <a:rect l="l" t="t" r="r" b="b"/>
            <a:pathLst>
              <a:path w="1454150" h="97789">
                <a:moveTo>
                  <a:pt x="0" y="97536"/>
                </a:moveTo>
                <a:lnTo>
                  <a:pt x="1453895" y="97536"/>
                </a:lnTo>
                <a:lnTo>
                  <a:pt x="1453895" y="0"/>
                </a:lnTo>
                <a:lnTo>
                  <a:pt x="0" y="0"/>
                </a:lnTo>
                <a:lnTo>
                  <a:pt x="0" y="97536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1559813" y="4109465"/>
            <a:ext cx="1861185" cy="190500"/>
          </a:xfrm>
          <a:custGeom>
            <a:avLst/>
            <a:gdLst/>
            <a:rect l="l" t="t" r="r" b="b"/>
            <a:pathLst>
              <a:path w="1861185" h="190500">
                <a:moveTo>
                  <a:pt x="0" y="190500"/>
                </a:moveTo>
                <a:lnTo>
                  <a:pt x="1860804" y="190500"/>
                </a:lnTo>
                <a:lnTo>
                  <a:pt x="1860804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5148834" y="2542794"/>
            <a:ext cx="1252855" cy="116205"/>
          </a:xfrm>
          <a:custGeom>
            <a:avLst/>
            <a:gdLst/>
            <a:rect l="l" t="t" r="r" b="b"/>
            <a:pathLst>
              <a:path w="1252854" h="116205">
                <a:moveTo>
                  <a:pt x="0" y="115824"/>
                </a:moveTo>
                <a:lnTo>
                  <a:pt x="1252727" y="115824"/>
                </a:lnTo>
                <a:lnTo>
                  <a:pt x="1252727" y="0"/>
                </a:lnTo>
                <a:lnTo>
                  <a:pt x="0" y="0"/>
                </a:lnTo>
                <a:lnTo>
                  <a:pt x="0" y="11582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3" name="object 13"/>
          <p:cNvSpPr/>
          <p:nvPr/>
        </p:nvSpPr>
        <p:spPr>
          <a:xfrm>
            <a:off x="6375653" y="2743961"/>
            <a:ext cx="1854835" cy="106680"/>
          </a:xfrm>
          <a:custGeom>
            <a:avLst/>
            <a:gdLst/>
            <a:rect l="l" t="t" r="r" b="b"/>
            <a:pathLst>
              <a:path w="1854834" h="106680">
                <a:moveTo>
                  <a:pt x="0" y="106680"/>
                </a:moveTo>
                <a:lnTo>
                  <a:pt x="1854707" y="106680"/>
                </a:lnTo>
                <a:lnTo>
                  <a:pt x="1854707" y="0"/>
                </a:lnTo>
                <a:lnTo>
                  <a:pt x="0" y="0"/>
                </a:lnTo>
                <a:lnTo>
                  <a:pt x="0" y="10668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4" name="object 14"/>
          <p:cNvSpPr txBox="1"/>
          <p:nvPr/>
        </p:nvSpPr>
        <p:spPr>
          <a:xfrm>
            <a:off x="258267" y="977011"/>
            <a:ext cx="7877174" cy="155663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ct val="0"/>
              </a:spcBef>
              <a:buFont typeface="Arial"/>
              <a:buChar char="•"/>
              <a:tabLst>
                <a:tab pos="270033" algn="l"/>
                <a:tab pos="270033" algn="l"/>
              </a:tabLst>
              <a:defRPr lang="ko-KR" altLang="en-US"/>
            </a:pPr>
            <a:r>
              <a:rPr lang="en-US" sz="1600" spc="116">
                <a:latin typeface="Noto Sans CJK JP Regular"/>
                <a:cs typeface="Noto Sans CJK JP Regular"/>
              </a:rPr>
              <a:t>각 </a:t>
            </a:r>
            <a:r>
              <a:rPr lang="en-US" sz="1600" spc="-37">
                <a:latin typeface="Noto Sans CJK JP Regular"/>
                <a:cs typeface="Noto Sans CJK JP Regular"/>
              </a:rPr>
              <a:t>ex#.cpp </a:t>
            </a:r>
            <a:r>
              <a:rPr lang="en-US" sz="1600" spc="116">
                <a:latin typeface="Noto Sans CJK JP Regular"/>
                <a:cs typeface="Noto Sans CJK JP Regular"/>
              </a:rPr>
              <a:t>파일에 </a:t>
            </a:r>
            <a:r>
              <a:rPr lang="en-US" sz="1600" spc="5">
                <a:latin typeface="Noto Sans CJK JP Regular"/>
                <a:cs typeface="Noto Sans CJK JP Regular"/>
              </a:rPr>
              <a:t>main문이 </a:t>
            </a:r>
            <a:r>
              <a:rPr lang="en-US" sz="1600" spc="116">
                <a:latin typeface="Noto Sans CJK JP Regular"/>
                <a:cs typeface="Noto Sans CJK JP Regular"/>
              </a:rPr>
              <a:t>존재하여 빌드할 경우 오류가</a:t>
            </a:r>
            <a:r>
              <a:rPr lang="en-US" sz="1600" spc="501">
                <a:latin typeface="Noto Sans CJK JP Regular"/>
                <a:cs typeface="Noto Sans CJK JP Regular"/>
              </a:rPr>
              <a:t> </a:t>
            </a:r>
            <a:r>
              <a:rPr lang="en-US" sz="1600" spc="116">
                <a:latin typeface="Noto Sans CJK JP Regular"/>
                <a:cs typeface="Noto Sans CJK JP Regular"/>
              </a:rPr>
              <a:t>발생</a:t>
            </a:r>
            <a:endParaRPr lang="en-US" sz="1600" spc="116">
              <a:latin typeface="Noto Sans CJK JP Regular"/>
              <a:cs typeface="Noto Sans CJK JP Regular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70033" algn="l"/>
                <a:tab pos="270033" algn="l"/>
              </a:tabLst>
              <a:defRPr lang="ko-KR" altLang="en-US"/>
            </a:pPr>
            <a:r>
              <a:rPr lang="en-US" sz="1600" spc="116">
                <a:latin typeface="Noto Sans CJK JP Regular"/>
                <a:cs typeface="Noto Sans CJK JP Regular"/>
              </a:rPr>
              <a:t>현재</a:t>
            </a:r>
            <a:r>
              <a:rPr lang="en-US" sz="1600" spc="212">
                <a:latin typeface="Noto Sans CJK JP Regular"/>
                <a:cs typeface="Noto Sans CJK JP Regular"/>
              </a:rPr>
              <a:t> </a:t>
            </a:r>
            <a:r>
              <a:rPr lang="en-US" sz="1600" spc="116">
                <a:latin typeface="Noto Sans CJK JP Regular"/>
                <a:cs typeface="Noto Sans CJK JP Regular"/>
              </a:rPr>
              <a:t>빌드가</a:t>
            </a:r>
            <a:r>
              <a:rPr lang="en-US" sz="1600" spc="196">
                <a:latin typeface="Noto Sans CJK JP Regular"/>
                <a:cs typeface="Noto Sans CJK JP Regular"/>
              </a:rPr>
              <a:t> </a:t>
            </a:r>
            <a:r>
              <a:rPr lang="en-US" sz="1600" spc="116">
                <a:latin typeface="Noto Sans CJK JP Regular"/>
                <a:cs typeface="Noto Sans CJK JP Regular"/>
              </a:rPr>
              <a:t>필요한</a:t>
            </a:r>
            <a:r>
              <a:rPr lang="en-US" sz="1600" spc="212">
                <a:latin typeface="Noto Sans CJK JP Regular"/>
                <a:cs typeface="Noto Sans CJK JP Regular"/>
              </a:rPr>
              <a:t> </a:t>
            </a:r>
            <a:r>
              <a:rPr lang="en-US" sz="1600" spc="-37">
                <a:latin typeface="Noto Sans CJK JP Regular"/>
                <a:cs typeface="Noto Sans CJK JP Regular"/>
              </a:rPr>
              <a:t>cpp</a:t>
            </a:r>
            <a:r>
              <a:rPr lang="en-US" sz="1600" spc="228">
                <a:latin typeface="Noto Sans CJK JP Regular"/>
                <a:cs typeface="Noto Sans CJK JP Regular"/>
              </a:rPr>
              <a:t> </a:t>
            </a:r>
            <a:r>
              <a:rPr lang="en-US" sz="1600" spc="116">
                <a:latin typeface="Noto Sans CJK JP Regular"/>
                <a:cs typeface="Noto Sans CJK JP Regular"/>
              </a:rPr>
              <a:t>파일을</a:t>
            </a:r>
            <a:r>
              <a:rPr lang="en-US" sz="1600" spc="212">
                <a:latin typeface="Noto Sans CJK JP Regular"/>
                <a:cs typeface="Noto Sans CJK JP Regular"/>
              </a:rPr>
              <a:t> </a:t>
            </a:r>
            <a:r>
              <a:rPr lang="en-US" sz="1600" spc="116">
                <a:latin typeface="Noto Sans CJK JP Regular"/>
                <a:cs typeface="Noto Sans CJK JP Regular"/>
              </a:rPr>
              <a:t>제외하고</a:t>
            </a:r>
            <a:r>
              <a:rPr lang="en-US" sz="1600" spc="212">
                <a:latin typeface="Noto Sans CJK JP Regular"/>
                <a:cs typeface="Noto Sans CJK JP Regular"/>
              </a:rPr>
              <a:t> </a:t>
            </a:r>
            <a:r>
              <a:rPr lang="en-US" sz="1600" spc="116">
                <a:latin typeface="Noto Sans CJK JP Regular"/>
                <a:cs typeface="Noto Sans CJK JP Regular"/>
              </a:rPr>
              <a:t>나머지</a:t>
            </a:r>
            <a:r>
              <a:rPr lang="en-US" sz="1600" spc="228">
                <a:latin typeface="Noto Sans CJK JP Regular"/>
                <a:cs typeface="Noto Sans CJK JP Regular"/>
              </a:rPr>
              <a:t> </a:t>
            </a:r>
            <a:r>
              <a:rPr lang="en-US" sz="1600" spc="-37">
                <a:latin typeface="Noto Sans CJK JP Regular"/>
                <a:cs typeface="Noto Sans CJK JP Regular"/>
              </a:rPr>
              <a:t>cpp</a:t>
            </a:r>
            <a:r>
              <a:rPr lang="en-US" sz="1600" spc="212">
                <a:latin typeface="Noto Sans CJK JP Regular"/>
                <a:cs typeface="Noto Sans CJK JP Regular"/>
              </a:rPr>
              <a:t> </a:t>
            </a:r>
            <a:r>
              <a:rPr lang="en-US" sz="1600" spc="116">
                <a:latin typeface="Noto Sans CJK JP Regular"/>
                <a:cs typeface="Noto Sans CJK JP Regular"/>
              </a:rPr>
              <a:t>파일을</a:t>
            </a:r>
            <a:r>
              <a:rPr lang="en-US" sz="1600" spc="212">
                <a:latin typeface="Noto Sans CJK JP Regular"/>
                <a:cs typeface="Noto Sans CJK JP Regular"/>
              </a:rPr>
              <a:t> </a:t>
            </a:r>
            <a:r>
              <a:rPr lang="en-US" sz="1600" spc="116">
                <a:latin typeface="Noto Sans CJK JP Regular"/>
                <a:cs typeface="Noto Sans CJK JP Regular"/>
              </a:rPr>
              <a:t>빌드에서</a:t>
            </a:r>
            <a:r>
              <a:rPr lang="en-US" sz="1600" spc="228">
                <a:latin typeface="Noto Sans CJK JP Regular"/>
                <a:cs typeface="Noto Sans CJK JP Regular"/>
              </a:rPr>
              <a:t> </a:t>
            </a:r>
            <a:r>
              <a:rPr lang="en-US" sz="1600" spc="116">
                <a:latin typeface="Noto Sans CJK JP Regular"/>
                <a:cs typeface="Noto Sans CJK JP Regular"/>
              </a:rPr>
              <a:t>제외해야</a:t>
            </a:r>
            <a:r>
              <a:rPr lang="en-US" sz="1600" spc="212">
                <a:latin typeface="Noto Sans CJK JP Regular"/>
                <a:cs typeface="Noto Sans CJK JP Regular"/>
              </a:rPr>
              <a:t> </a:t>
            </a:r>
            <a:r>
              <a:rPr lang="en-US" sz="1600" spc="116">
                <a:latin typeface="Noto Sans CJK JP Regular"/>
                <a:cs typeface="Noto Sans CJK JP Regular"/>
              </a:rPr>
              <a:t>함</a:t>
            </a:r>
            <a:endParaRPr lang="en-US" sz="1600" spc="116">
              <a:latin typeface="Noto Sans CJK JP Regular"/>
              <a:cs typeface="Noto Sans CJK JP Regular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•"/>
              <a:tabLst>
                <a:tab pos="270033" algn="l"/>
                <a:tab pos="270033" algn="l"/>
              </a:tabLst>
              <a:defRPr lang="ko-KR" altLang="en-US"/>
            </a:pPr>
            <a:r>
              <a:rPr lang="en-US" sz="1600" spc="5">
                <a:latin typeface="Noto Sans CJK JP Regular"/>
                <a:cs typeface="Noto Sans CJK JP Regular"/>
              </a:rPr>
              <a:t>예)ex1.cpp를 </a:t>
            </a:r>
            <a:r>
              <a:rPr lang="en-US" sz="1600" spc="116">
                <a:latin typeface="Noto Sans CJK JP Regular"/>
                <a:cs typeface="Noto Sans CJK JP Regular"/>
              </a:rPr>
              <a:t>빌드하기 위해서 </a:t>
            </a:r>
            <a:r>
              <a:rPr lang="en-US" sz="1600" spc="-20">
                <a:latin typeface="Noto Sans CJK JP Regular"/>
                <a:cs typeface="Noto Sans CJK JP Regular"/>
              </a:rPr>
              <a:t>ex2.cpp와 ex3.cpp을 </a:t>
            </a:r>
            <a:r>
              <a:rPr lang="en-US" sz="1600" spc="116">
                <a:latin typeface="Noto Sans CJK JP Regular"/>
                <a:cs typeface="Noto Sans CJK JP Regular"/>
              </a:rPr>
              <a:t>빌드에서</a:t>
            </a:r>
            <a:r>
              <a:rPr lang="en-US" sz="1600" spc="212">
                <a:latin typeface="Noto Sans CJK JP Regular"/>
                <a:cs typeface="Noto Sans CJK JP Regular"/>
              </a:rPr>
              <a:t> </a:t>
            </a:r>
            <a:r>
              <a:rPr lang="en-US" sz="1600" spc="116">
                <a:latin typeface="Noto Sans CJK JP Regular"/>
                <a:cs typeface="Noto Sans CJK JP Regular"/>
              </a:rPr>
              <a:t>제외</a:t>
            </a:r>
            <a:endParaRPr lang="en-US" sz="1600" spc="116">
              <a:latin typeface="Noto Sans CJK JP Regular"/>
              <a:cs typeface="Noto Sans CJK JP Regular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•"/>
              <a:tabLst>
                <a:tab pos="270033" algn="l"/>
                <a:tab pos="270033" algn="l"/>
              </a:tabLst>
              <a:defRPr lang="ko-KR" altLang="en-US"/>
            </a:pPr>
            <a:r>
              <a:rPr lang="en-US" sz="1600" spc="-20">
                <a:latin typeface="Noto Sans CJK JP Regular"/>
                <a:cs typeface="Noto Sans CJK JP Regular"/>
              </a:rPr>
              <a:t>main이 </a:t>
            </a:r>
            <a:r>
              <a:rPr lang="en-US" sz="1600" spc="116">
                <a:latin typeface="Noto Sans CJK JP Regular"/>
                <a:cs typeface="Noto Sans CJK JP Regular"/>
              </a:rPr>
              <a:t>없는 </a:t>
            </a:r>
            <a:r>
              <a:rPr lang="en-US" sz="1600" spc="-37">
                <a:latin typeface="Noto Sans CJK JP Regular"/>
                <a:cs typeface="Noto Sans CJK JP Regular"/>
              </a:rPr>
              <a:t>cpp </a:t>
            </a:r>
            <a:r>
              <a:rPr lang="en-US" sz="1600" spc="116">
                <a:latin typeface="Noto Sans CJK JP Regular"/>
                <a:cs typeface="Noto Sans CJK JP Regular"/>
              </a:rPr>
              <a:t>파일은 빌드에서 제외하지 않아도</a:t>
            </a:r>
            <a:r>
              <a:rPr lang="en-US" sz="1600" spc="469">
                <a:latin typeface="Noto Sans CJK JP Regular"/>
                <a:cs typeface="Noto Sans CJK JP Regular"/>
              </a:rPr>
              <a:t> </a:t>
            </a:r>
            <a:r>
              <a:rPr lang="en-US" sz="1600" spc="116">
                <a:latin typeface="Noto Sans CJK JP Regular"/>
                <a:cs typeface="Noto Sans CJK JP Regular"/>
              </a:rPr>
              <a:t>됨</a:t>
            </a:r>
            <a:endParaRPr lang="en-US" sz="1600" spc="116">
              <a:latin typeface="Noto Sans CJK JP Regular"/>
              <a:cs typeface="Noto Sans CJK JP Regular"/>
            </a:endParaRPr>
          </a:p>
          <a:p>
            <a:pPr marL="1371600">
              <a:lnSpc>
                <a:spcPct val="100000"/>
              </a:lnSpc>
              <a:spcBef>
                <a:spcPct val="98000"/>
              </a:spcBef>
              <a:tabLst>
                <a:tab pos="270033" algn="l"/>
                <a:tab pos="270033" algn="l"/>
              </a:tabLst>
              <a:defRPr lang="ko-KR" altLang="en-US"/>
            </a:pPr>
            <a:r>
              <a:rPr lang="en-US" sz="1100" spc="93">
                <a:latin typeface="Noto Sans CJK JP Regular"/>
                <a:cs typeface="Noto Sans CJK JP Regular"/>
              </a:rPr>
              <a:t>오른쪽</a:t>
            </a:r>
            <a:r>
              <a:rPr lang="en-US" sz="1100" spc="114">
                <a:latin typeface="Noto Sans CJK JP Regular"/>
                <a:cs typeface="Noto Sans CJK JP Regular"/>
              </a:rPr>
              <a:t> </a:t>
            </a:r>
            <a:r>
              <a:rPr lang="en-US" sz="1100" spc="93">
                <a:latin typeface="Noto Sans CJK JP Regular"/>
                <a:cs typeface="Noto Sans CJK JP Regular"/>
              </a:rPr>
              <a:t>클릭</a:t>
            </a:r>
            <a:endParaRPr lang="en-US" sz="1100">
              <a:latin typeface="Noto Sans CJK JP Regular"/>
              <a:cs typeface="Noto Sans CJK JP Regular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8773541" y="4889825"/>
            <a:ext cx="182245" cy="129850"/>
          </a:xfrm>
          <a:prstGeom prst="rect">
            <a:avLst/>
          </a:prstGeom>
        </p:spPr>
        <p:txBody>
          <a:bodyPr vert="horz" wrap="square" lIns="0" tIns="3810" rIns="0" bIns="0">
            <a:spAutoFit/>
          </a:bodyPr>
          <a:lstStyle/>
          <a:p>
            <a:pPr marL="25400">
              <a:lnSpc>
                <a:spcPct val="100000"/>
              </a:lnSpc>
              <a:spcBef>
                <a:spcPct val="0"/>
              </a:spcBef>
              <a:defRPr lang="ko-KR" altLang="en-US"/>
            </a:pPr>
            <a:r>
              <a:rPr lang="en-US" spc="41"/>
              <a:t>6</a:t>
            </a:r>
            <a:endParaRPr lang="en-US" spc="41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15171" y="269747"/>
            <a:ext cx="119380" cy="88900"/>
          </a:xfrm>
          <a:custGeom>
            <a:avLst/>
            <a:gdLst/>
            <a:rect l="l" t="t" r="r" b="b"/>
            <a:pathLst>
              <a:path w="119379" h="88900">
                <a:moveTo>
                  <a:pt x="0" y="88391"/>
                </a:moveTo>
                <a:lnTo>
                  <a:pt x="118872" y="88391"/>
                </a:lnTo>
                <a:lnTo>
                  <a:pt x="11887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8775192" y="269747"/>
            <a:ext cx="117475" cy="88900"/>
          </a:xfrm>
          <a:custGeom>
            <a:avLst/>
            <a:gdLst/>
            <a:rect l="l" t="t" r="r" b="b"/>
            <a:pathLst>
              <a:path w="117475" h="88900">
                <a:moveTo>
                  <a:pt x="0" y="88391"/>
                </a:moveTo>
                <a:lnTo>
                  <a:pt x="117348" y="88391"/>
                </a:lnTo>
                <a:lnTo>
                  <a:pt x="117348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8615171" y="376427"/>
            <a:ext cx="119380" cy="88900"/>
          </a:xfrm>
          <a:custGeom>
            <a:avLst/>
            <a:gdLst/>
            <a:rect l="l" t="t" r="r" b="b"/>
            <a:pathLst>
              <a:path w="119379" h="88900">
                <a:moveTo>
                  <a:pt x="0" y="88391"/>
                </a:moveTo>
                <a:lnTo>
                  <a:pt x="118872" y="88391"/>
                </a:lnTo>
                <a:lnTo>
                  <a:pt x="11887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object 6"/>
          <p:cNvSpPr/>
          <p:nvPr/>
        </p:nvSpPr>
        <p:spPr>
          <a:xfrm>
            <a:off x="8775192" y="376427"/>
            <a:ext cx="117475" cy="88900"/>
          </a:xfrm>
          <a:custGeom>
            <a:avLst/>
            <a:gdLst/>
            <a:rect l="l" t="t" r="r" b="b"/>
            <a:pathLst>
              <a:path w="117475" h="88900">
                <a:moveTo>
                  <a:pt x="0" y="88391"/>
                </a:moveTo>
                <a:lnTo>
                  <a:pt x="117348" y="88391"/>
                </a:lnTo>
                <a:lnTo>
                  <a:pt x="117348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8773541" y="4889825"/>
            <a:ext cx="182245" cy="129850"/>
          </a:xfrm>
          <a:prstGeom prst="rect">
            <a:avLst/>
          </a:prstGeom>
        </p:spPr>
        <p:txBody>
          <a:bodyPr vert="horz" wrap="square" lIns="0" tIns="3810" rIns="0" bIns="0">
            <a:spAutoFit/>
          </a:bodyPr>
          <a:lstStyle/>
          <a:p>
            <a:pPr marL="25400">
              <a:lnSpc>
                <a:spcPct val="100000"/>
              </a:lnSpc>
              <a:spcBef>
                <a:spcPct val="0"/>
              </a:spcBef>
              <a:defRPr lang="ko-KR" altLang="en-US"/>
            </a:pPr>
            <a:r>
              <a:rPr lang="en-US" altLang="ko-KR" spc="41"/>
              <a:t>2</a:t>
            </a:r>
            <a:endParaRPr lang="en-US" altLang="ko-KR" spc="41"/>
          </a:p>
        </p:txBody>
      </p:sp>
      <p:sp>
        <p:nvSpPr>
          <p:cNvPr id="18" name="object 7"/>
          <p:cNvSpPr txBox="1"/>
          <p:nvPr/>
        </p:nvSpPr>
        <p:spPr>
          <a:xfrm>
            <a:off x="258258" y="895350"/>
            <a:ext cx="6599742" cy="25717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ct val="0"/>
              </a:spcBef>
              <a:buFont typeface="Arial"/>
              <a:buChar char="•"/>
              <a:tabLst>
                <a:tab pos="270033" algn="l"/>
                <a:tab pos="270033" algn="l"/>
              </a:tabLst>
              <a:defRPr lang="ko-KR" altLang="en-US"/>
            </a:pPr>
            <a:r>
              <a:rPr lang="en-US" altLang="ko-KR" sz="1600" spc="116">
                <a:latin typeface="Noto Sans CJK JP Regular"/>
                <a:cs typeface="Noto Sans CJK JP Regular"/>
              </a:rPr>
              <a:t>BGR color</a:t>
            </a:r>
            <a:r>
              <a:rPr lang="ko-KR" altLang="en-US" sz="1600" spc="116">
                <a:latin typeface="Noto Sans CJK JP Regular"/>
                <a:cs typeface="Noto Sans CJK JP Regular"/>
              </a:rPr>
              <a:t> 도메인을 </a:t>
            </a:r>
            <a:r>
              <a:rPr lang="en-US" altLang="ko-KR" sz="1600" spc="116">
                <a:latin typeface="Noto Sans CJK JP Regular"/>
                <a:cs typeface="Noto Sans CJK JP Regular"/>
              </a:rPr>
              <a:t>YCrCb</a:t>
            </a:r>
            <a:r>
              <a:rPr lang="ko-KR" altLang="en-US" sz="1600" spc="116">
                <a:latin typeface="Noto Sans CJK JP Regular"/>
                <a:cs typeface="Noto Sans CJK JP Regular"/>
              </a:rPr>
              <a:t> </a:t>
            </a:r>
            <a:r>
              <a:rPr lang="en-US" altLang="ko-KR" sz="1600" spc="116">
                <a:latin typeface="Noto Sans CJK JP Regular"/>
                <a:cs typeface="Noto Sans CJK JP Regular"/>
              </a:rPr>
              <a:t>color</a:t>
            </a:r>
            <a:r>
              <a:rPr lang="ko-KR" altLang="en-US" sz="1600" spc="116">
                <a:latin typeface="Noto Sans CJK JP Regular"/>
                <a:cs typeface="Noto Sans CJK JP Regular"/>
              </a:rPr>
              <a:t> 도메인으로 직접 변환해보시오.</a:t>
            </a:r>
            <a:endParaRPr lang="ko-KR" altLang="en-US" sz="1600" spc="116">
              <a:latin typeface="Noto Sans CJK JP Regular"/>
              <a:cs typeface="Noto Sans CJK JP Regular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2097946"/>
            <a:ext cx="7010400" cy="2455004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1200150"/>
            <a:ext cx="5943600" cy="821987"/>
          </a:xfrm>
          <a:prstGeom prst="rect">
            <a:avLst/>
          </a:prstGeom>
        </p:spPr>
      </p:pic>
      <p:sp>
        <p:nvSpPr>
          <p:cNvPr id="22" name="object 7"/>
          <p:cNvSpPr txBox="1"/>
          <p:nvPr/>
        </p:nvSpPr>
        <p:spPr>
          <a:xfrm>
            <a:off x="1295400" y="4600575"/>
            <a:ext cx="503741" cy="25717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ct val="0"/>
              </a:spcBef>
              <a:buFont typeface="Arial"/>
              <a:buNone/>
              <a:tabLst>
                <a:tab pos="270033" algn="l"/>
                <a:tab pos="270033" algn="l"/>
              </a:tabLst>
              <a:defRPr lang="ko-KR" altLang="en-US"/>
            </a:pPr>
            <a:r>
              <a:rPr lang="ko-KR" altLang="en-US" sz="1600" spc="116">
                <a:latin typeface="Noto Sans CJK JP Regular"/>
                <a:cs typeface="Noto Sans CJK JP Regular"/>
              </a:rPr>
              <a:t>원본</a:t>
            </a:r>
            <a:endParaRPr lang="ko-KR" altLang="en-US" sz="1600" spc="116">
              <a:latin typeface="Noto Sans CJK JP Regular"/>
              <a:cs typeface="Noto Sans CJK JP Regular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3429000" y="4600575"/>
            <a:ext cx="990599" cy="25717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ct val="0"/>
              </a:spcBef>
              <a:buFont typeface="Arial"/>
              <a:buNone/>
              <a:tabLst>
                <a:tab pos="270033" algn="l"/>
                <a:tab pos="270033" algn="l"/>
              </a:tabLst>
              <a:defRPr lang="ko-KR" altLang="en-US"/>
            </a:pPr>
            <a:r>
              <a:rPr lang="ko-KR" altLang="en-US" sz="1600" spc="116">
                <a:latin typeface="Noto Sans CJK JP Regular"/>
                <a:cs typeface="Noto Sans CJK JP Regular"/>
              </a:rPr>
              <a:t>구현 영상</a:t>
            </a:r>
            <a:endParaRPr lang="ko-KR" altLang="en-US" sz="1600" spc="116">
              <a:latin typeface="Noto Sans CJK JP Regular"/>
              <a:cs typeface="Noto Sans CJK JP Regular"/>
            </a:endParaRPr>
          </a:p>
        </p:txBody>
      </p:sp>
      <p:sp>
        <p:nvSpPr>
          <p:cNvPr id="24" name="object 7"/>
          <p:cNvSpPr txBox="1"/>
          <p:nvPr/>
        </p:nvSpPr>
        <p:spPr>
          <a:xfrm>
            <a:off x="5257800" y="4600575"/>
            <a:ext cx="2362200" cy="25717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ct val="0"/>
              </a:spcBef>
              <a:buFont typeface="Arial"/>
              <a:buNone/>
              <a:tabLst>
                <a:tab pos="270033" algn="l"/>
                <a:tab pos="270033" algn="l"/>
              </a:tabLst>
              <a:defRPr lang="ko-KR" altLang="en-US"/>
            </a:pPr>
            <a:r>
              <a:rPr lang="en-US" altLang="ko-KR" sz="1600" spc="116">
                <a:latin typeface="Noto Sans CJK JP Regular"/>
                <a:cs typeface="Noto Sans CJK JP Regular"/>
              </a:rPr>
              <a:t>opencv</a:t>
            </a:r>
            <a:r>
              <a:rPr lang="ko-KR" altLang="en-US" sz="1600" spc="116">
                <a:latin typeface="Noto Sans CJK JP Regular"/>
                <a:cs typeface="Noto Sans CJK JP Regular"/>
              </a:rPr>
              <a:t> 함수 결과 영상</a:t>
            </a:r>
            <a:endParaRPr lang="ko-KR" altLang="en-US" sz="1600" spc="116">
              <a:latin typeface="Noto Sans CJK JP Regular"/>
              <a:cs typeface="Noto Sans CJK JP Regular"/>
            </a:endParaRPr>
          </a:p>
        </p:txBody>
      </p:sp>
      <p:sp>
        <p:nvSpPr>
          <p:cNvPr id="25" name="object 2"/>
          <p:cNvSpPr/>
          <p:nvPr/>
        </p:nvSpPr>
        <p:spPr>
          <a:xfrm>
            <a:off x="415137" y="259334"/>
            <a:ext cx="2550668" cy="574548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8773541" y="4889825"/>
            <a:ext cx="182245" cy="129850"/>
          </a:xfrm>
          <a:prstGeom prst="rect">
            <a:avLst/>
          </a:prstGeom>
        </p:spPr>
        <p:txBody>
          <a:bodyPr vert="horz" wrap="square" lIns="0" tIns="3810" rIns="0" bIns="0">
            <a:spAutoFit/>
          </a:bodyPr>
          <a:lstStyle/>
          <a:p>
            <a:pPr marL="25400">
              <a:lnSpc>
                <a:spcPct val="100000"/>
              </a:lnSpc>
              <a:spcBef>
                <a:spcPct val="0"/>
              </a:spcBef>
              <a:defRPr lang="ko-KR" altLang="en-US"/>
            </a:pPr>
            <a:r>
              <a:rPr lang="en-US" altLang="ko-KR" spc="41"/>
              <a:t>4</a:t>
            </a:r>
            <a:endParaRPr lang="en-US" altLang="ko-KR" spc="41"/>
          </a:p>
        </p:txBody>
      </p:sp>
      <p:sp>
        <p:nvSpPr>
          <p:cNvPr id="4" name="object 7"/>
          <p:cNvSpPr txBox="1"/>
          <p:nvPr/>
        </p:nvSpPr>
        <p:spPr>
          <a:xfrm>
            <a:off x="258267" y="977011"/>
            <a:ext cx="6371133" cy="251714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ct val="0"/>
              </a:spcBef>
              <a:buFont typeface="Arial"/>
              <a:buChar char="•"/>
              <a:tabLst>
                <a:tab pos="270033" algn="l"/>
                <a:tab pos="270033" algn="l"/>
              </a:tabLst>
              <a:defRPr lang="ko-KR" altLang="en-US"/>
            </a:pPr>
            <a:r>
              <a:rPr lang="en-US" altLang="ko-KR" sz="1600" spc="116">
                <a:latin typeface="Noto Sans CJK JP Regular"/>
                <a:cs typeface="Noto Sans CJK JP Regular"/>
              </a:rPr>
              <a:t>YCbCr color</a:t>
            </a:r>
            <a:r>
              <a:rPr lang="ko-KR" altLang="en-US" sz="1600" spc="116">
                <a:latin typeface="Noto Sans CJK JP Regular"/>
                <a:cs typeface="Noto Sans CJK JP Regular"/>
              </a:rPr>
              <a:t> 도메인에서 </a:t>
            </a:r>
            <a:r>
              <a:rPr lang="en-US" altLang="ko-KR" sz="1600" spc="116">
                <a:latin typeface="Noto Sans CJK JP Regular"/>
                <a:cs typeface="Noto Sans CJK JP Regular"/>
              </a:rPr>
              <a:t>Y</a:t>
            </a:r>
            <a:r>
              <a:rPr lang="ko-KR" altLang="en-US" sz="1600" spc="116">
                <a:latin typeface="Noto Sans CJK JP Regular"/>
                <a:cs typeface="Noto Sans CJK JP Regular"/>
              </a:rPr>
              <a:t>채널로 히스토그램을 구현하시오.</a:t>
            </a:r>
            <a:endParaRPr lang="ko-KR" altLang="en-US" sz="1600" spc="116">
              <a:latin typeface="Noto Sans CJK JP Regular"/>
              <a:cs typeface="Noto Sans CJK JP Regular"/>
            </a:endParaRPr>
          </a:p>
        </p:txBody>
      </p:sp>
      <p:sp>
        <p:nvSpPr>
          <p:cNvPr id="7" name="object 2"/>
          <p:cNvSpPr/>
          <p:nvPr/>
        </p:nvSpPr>
        <p:spPr>
          <a:xfrm>
            <a:off x="415137" y="259334"/>
            <a:ext cx="2550668" cy="57454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grpSp>
        <p:nvGrpSpPr>
          <p:cNvPr id="13" name=""/>
          <p:cNvGrpSpPr/>
          <p:nvPr/>
        </p:nvGrpSpPr>
        <p:grpSpPr>
          <a:xfrm rot="0">
            <a:off x="559300" y="1676400"/>
            <a:ext cx="3326899" cy="2686050"/>
            <a:chOff x="762000" y="1622043"/>
            <a:chExt cx="3228975" cy="3035762"/>
          </a:xfrm>
        </p:grpSpPr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62000" y="1622043"/>
              <a:ext cx="3228975" cy="2702307"/>
            </a:xfrm>
            <a:prstGeom prst="rect">
              <a:avLst/>
            </a:prstGeom>
          </p:spPr>
        </p:pic>
        <p:sp>
          <p:nvSpPr>
            <p:cNvPr id="9" name="object 7"/>
            <p:cNvSpPr txBox="1"/>
            <p:nvPr/>
          </p:nvSpPr>
          <p:spPr>
            <a:xfrm>
              <a:off x="1447797" y="4448166"/>
              <a:ext cx="1992150" cy="209638"/>
            </a:xfrm>
            <a:prstGeom prst="rect">
              <a:avLst/>
            </a:prstGeom>
          </p:spPr>
          <p:txBody>
            <a:bodyPr vert="horz" wrap="square" lIns="0" tIns="12065" rIns="0" bIns="0">
              <a:spAutoFit/>
            </a:bodyPr>
            <a:lstStyle/>
            <a:p>
              <a:pPr marL="299085" indent="-286385" algn="ctr">
                <a:lnSpc>
                  <a:spcPct val="100000"/>
                </a:lnSpc>
                <a:spcBef>
                  <a:spcPct val="0"/>
                </a:spcBef>
                <a:buFont typeface="Arial"/>
                <a:buNone/>
                <a:tabLst>
                  <a:tab pos="270033" algn="l"/>
                  <a:tab pos="270033" algn="l"/>
                </a:tabLst>
                <a:defRPr lang="ko-KR" altLang="en-US"/>
              </a:pPr>
              <a:r>
                <a:rPr lang="en-US" altLang="ko-KR" sz="1200" spc="88">
                  <a:latin typeface="Noto Sans CJK JP Regular"/>
                  <a:cs typeface="Noto Sans CJK JP Regular"/>
                </a:rPr>
                <a:t>Y </a:t>
              </a:r>
              <a:r>
                <a:rPr lang="ko-KR" altLang="en-US" sz="1200" spc="88">
                  <a:latin typeface="Noto Sans CJK JP Regular"/>
                  <a:cs typeface="Noto Sans CJK JP Regular"/>
                </a:rPr>
                <a:t>채널 히스토그램</a:t>
              </a:r>
              <a:endParaRPr lang="ko-KR" altLang="en-US" sz="1200" spc="88">
                <a:latin typeface="Noto Sans CJK JP Regular"/>
                <a:cs typeface="Noto Sans CJK JP Regular"/>
              </a:endParaRPr>
            </a:p>
          </p:txBody>
        </p:sp>
      </p:grpSp>
      <p:grpSp>
        <p:nvGrpSpPr>
          <p:cNvPr id="14" name=""/>
          <p:cNvGrpSpPr/>
          <p:nvPr/>
        </p:nvGrpSpPr>
        <p:grpSpPr>
          <a:xfrm rot="0">
            <a:off x="4322541" y="1676400"/>
            <a:ext cx="3297458" cy="2686632"/>
            <a:chOff x="4800600" y="1626337"/>
            <a:chExt cx="3200400" cy="3036419"/>
          </a:xfrm>
        </p:grpSpPr>
        <p:pic>
          <p:nvPicPr>
            <p:cNvPr id="10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800600" y="1626337"/>
              <a:ext cx="3200400" cy="2698011"/>
            </a:xfrm>
            <a:prstGeom prst="rect">
              <a:avLst/>
            </a:prstGeom>
          </p:spPr>
        </p:pic>
        <p:sp>
          <p:nvSpPr>
            <p:cNvPr id="11" name="object 7"/>
            <p:cNvSpPr txBox="1"/>
            <p:nvPr/>
          </p:nvSpPr>
          <p:spPr>
            <a:xfrm>
              <a:off x="5257796" y="4448169"/>
              <a:ext cx="2395669" cy="214586"/>
            </a:xfrm>
            <a:prstGeom prst="rect">
              <a:avLst/>
            </a:prstGeom>
          </p:spPr>
          <p:txBody>
            <a:bodyPr vert="horz" wrap="square" lIns="0" tIns="12065" rIns="0" bIns="0">
              <a:spAutoFit/>
            </a:bodyPr>
            <a:lstStyle/>
            <a:p>
              <a:pPr marL="299085" indent="-286385" algn="ctr">
                <a:lnSpc>
                  <a:spcPct val="100000"/>
                </a:lnSpc>
                <a:spcBef>
                  <a:spcPct val="0"/>
                </a:spcBef>
                <a:buFont typeface="Arial"/>
                <a:buNone/>
                <a:tabLst>
                  <a:tab pos="270033" algn="l"/>
                  <a:tab pos="270033" algn="l"/>
                </a:tabLst>
                <a:defRPr lang="ko-KR" altLang="en-US"/>
              </a:pPr>
              <a:r>
                <a:rPr lang="en-US" altLang="ko-KR" sz="1200" spc="88">
                  <a:latin typeface="Noto Sans CJK JP Regular"/>
                  <a:cs typeface="Noto Sans CJK JP Regular"/>
                </a:rPr>
                <a:t>GrayScale</a:t>
              </a:r>
              <a:r>
                <a:rPr lang="ko-KR" altLang="en-US" sz="1200" spc="88">
                  <a:latin typeface="Noto Sans CJK JP Regular"/>
                  <a:cs typeface="Noto Sans CJK JP Regular"/>
                </a:rPr>
                <a:t> 히스토그램</a:t>
              </a:r>
              <a:endParaRPr lang="ko-KR" altLang="en-US" sz="1200" spc="88">
                <a:latin typeface="Noto Sans CJK JP Regular"/>
                <a:cs typeface="Noto Sans CJK JP Regular"/>
              </a:endParaRPr>
            </a:p>
          </p:txBody>
        </p:sp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</ep:Words>
  <ep:PresentationFormat>On-screen Show (4:3)</ep:PresentationFormat>
  <ep:Paragraphs>1</ep:Paragraphs>
  <ep:Slides>12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2019-03-13T10:25:27.000</dcterms:created>
  <dc:creator>NSM</dc:creator>
  <cp:lastModifiedBy>sjw</cp:lastModifiedBy>
  <dcterms:modified xsi:type="dcterms:W3CDTF">2019-03-21T03:59:56.668</dcterms:modified>
  <cp:revision>102</cp:revision>
  <dc:title>슬라이드 1</dc:title>
</cp:coreProperties>
</file>